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1"/>
  </p:notesMasterIdLst>
  <p:handoutMasterIdLst>
    <p:handoutMasterId r:id="rId22"/>
  </p:handoutMasterIdLst>
  <p:sldIdLst>
    <p:sldId id="677" r:id="rId2"/>
    <p:sldId id="675" r:id="rId3"/>
    <p:sldId id="676" r:id="rId4"/>
    <p:sldId id="274" r:id="rId5"/>
    <p:sldId id="660" r:id="rId6"/>
    <p:sldId id="664" r:id="rId7"/>
    <p:sldId id="325" r:id="rId8"/>
    <p:sldId id="669" r:id="rId9"/>
    <p:sldId id="670" r:id="rId10"/>
    <p:sldId id="671" r:id="rId11"/>
    <p:sldId id="661" r:id="rId12"/>
    <p:sldId id="666" r:id="rId13"/>
    <p:sldId id="667" r:id="rId14"/>
    <p:sldId id="668" r:id="rId15"/>
    <p:sldId id="665" r:id="rId16"/>
    <p:sldId id="662" r:id="rId17"/>
    <p:sldId id="663" r:id="rId18"/>
    <p:sldId id="674" r:id="rId19"/>
    <p:sldId id="672" r:id="rId20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11118"/>
    <a:srgbClr val="B22833"/>
    <a:srgbClr val="1F1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51" autoAdjust="0"/>
    <p:restoredTop sz="46101" autoAdjust="0"/>
  </p:normalViewPr>
  <p:slideViewPr>
    <p:cSldViewPr>
      <p:cViewPr varScale="1">
        <p:scale>
          <a:sx n="114" d="100"/>
          <a:sy n="114" d="100"/>
        </p:scale>
        <p:origin x="112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9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>
            <a:extLst>
              <a:ext uri="{FF2B5EF4-FFF2-40B4-BE49-F238E27FC236}">
                <a16:creationId xmlns:a16="http://schemas.microsoft.com/office/drawing/2014/main" id="{9D0DBEE8-071A-104B-8881-519DE44445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6499" name="Rectangle 3">
            <a:extLst>
              <a:ext uri="{FF2B5EF4-FFF2-40B4-BE49-F238E27FC236}">
                <a16:creationId xmlns:a16="http://schemas.microsoft.com/office/drawing/2014/main" id="{22166DDE-C3CD-A94C-AC17-A5C3C54572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6500" name="Rectangle 4">
            <a:extLst>
              <a:ext uri="{FF2B5EF4-FFF2-40B4-BE49-F238E27FC236}">
                <a16:creationId xmlns:a16="http://schemas.microsoft.com/office/drawing/2014/main" id="{216DAA88-94DC-DF40-94F0-60DF1A1EA39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6501" name="Rectangle 5">
            <a:extLst>
              <a:ext uri="{FF2B5EF4-FFF2-40B4-BE49-F238E27FC236}">
                <a16:creationId xmlns:a16="http://schemas.microsoft.com/office/drawing/2014/main" id="{89E7160E-9A49-5A4A-827D-FF8698E4B28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9EBADEB-AECD-664A-A1A8-86D48E67A4EE}" type="slidenum">
              <a:rPr lang="en-US" altLang="en-HR"/>
              <a:pPr>
                <a:defRPr/>
              </a:pPr>
              <a:t>‹#›</a:t>
            </a:fld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EF980EC-6329-614D-8BD7-2F1CF17CF5D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CCA622A-9E1B-D244-9DC3-DB2152AD19C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F7DD2361-351C-7644-A49E-6B5E349D9C3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449C0EE4-9973-EA41-B59C-E0C42D590D1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86EE220-D864-0946-9332-A38BA93BFD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844716B-85C3-EA41-912B-A852783CB7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243787F-E796-7045-AFBF-1E38CE969F1A}" type="slidenum">
              <a:rPr lang="en-US" altLang="en-HR"/>
              <a:pPr>
                <a:defRPr/>
              </a:pPr>
              <a:t>‹#›</a:t>
            </a:fld>
            <a:endParaRPr lang="en-US" altLang="en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Google Shape;83;p:notes">
            <a:extLst>
              <a:ext uri="{FF2B5EF4-FFF2-40B4-BE49-F238E27FC236}">
                <a16:creationId xmlns:a16="http://schemas.microsoft.com/office/drawing/2014/main" id="{324C88E6-C20D-8544-89D3-460045A33C5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47106" name="Google Shape;84;p:notes">
            <a:extLst>
              <a:ext uri="{FF2B5EF4-FFF2-40B4-BE49-F238E27FC236}">
                <a16:creationId xmlns:a16="http://schemas.microsoft.com/office/drawing/2014/main" id="{E87D96E9-B261-3B48-B23D-08EBECB536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r>
              <a:rPr lang="hr-HR" altLang="en-HR">
                <a:latin typeface="Arial" panose="020B0604020202020204" pitchFamily="34" charset="0"/>
              </a:rPr>
              <a:t>Prva faza je uočavanje problema</a:t>
            </a:r>
          </a:p>
          <a:p>
            <a:pPr>
              <a:spcBef>
                <a:spcPct val="0"/>
              </a:spcBef>
            </a:pPr>
            <a:r>
              <a:rPr lang="hr-HR" altLang="en-HR">
                <a:latin typeface="Arial" panose="020B0604020202020204" pitchFamily="34" charset="0"/>
              </a:rPr>
              <a:t>Nakon toga dolazi osmišljavanje ideja</a:t>
            </a:r>
          </a:p>
          <a:p>
            <a:pPr>
              <a:spcBef>
                <a:spcPct val="0"/>
              </a:spcBef>
            </a:pPr>
            <a:r>
              <a:rPr lang="hr-HR" altLang="en-HR">
                <a:latin typeface="Arial" panose="020B0604020202020204" pitchFamily="34" charset="0"/>
              </a:rPr>
              <a:t>Te osmišljavanje plana i istraživanja o tehnologiji koju ćemo koristiti za realizaciju ideje</a:t>
            </a:r>
          </a:p>
          <a:p>
            <a:pPr>
              <a:spcBef>
                <a:spcPct val="0"/>
              </a:spcBef>
            </a:pPr>
            <a:r>
              <a:rPr lang="hr-HR" altLang="en-HR">
                <a:latin typeface="Arial" panose="020B0604020202020204" pitchFamily="34" charset="0"/>
              </a:rPr>
              <a:t>Konačno dolazimo i do izrade prototipa koji će nam poslužiti objasniti što to treba</a:t>
            </a:r>
          </a:p>
          <a:p>
            <a:pPr>
              <a:spcBef>
                <a:spcPct val="0"/>
              </a:spcBef>
            </a:pPr>
            <a:r>
              <a:rPr lang="hr-HR" altLang="en-HR">
                <a:latin typeface="Arial" panose="020B0604020202020204" pitchFamily="34" charset="0"/>
              </a:rPr>
              <a:t>Programirati. Programiranje je složen postupak u kojem možemo napraviti niz pogreški koje treba otkriti testiranjem.</a:t>
            </a:r>
          </a:p>
          <a:p>
            <a:pPr>
              <a:spcBef>
                <a:spcPct val="0"/>
              </a:spcBef>
            </a:pPr>
            <a:r>
              <a:rPr lang="hr-HR" altLang="en-HR">
                <a:latin typeface="Arial" panose="020B0604020202020204" pitchFamily="34" charset="0"/>
              </a:rPr>
              <a:t>Ove faze iste su, bez obzira na tehnologiju ili programski jezik, pa bi bilo dobro koristiti ih kad pripremamo prezentaciju konačnog projekta.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892B3-8C75-7A40-AB65-792022F64D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36513" y="0"/>
            <a:ext cx="9180513" cy="6858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hr-HR" altLang="sr-Latn-RS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BB92410E-65A6-A240-AEBB-9855C130A6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06413" y="6237288"/>
            <a:ext cx="86010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hr-H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Prirodoslovno-matematički fakultet u Splitu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91FB8D-69BC-204D-AB9A-5ED8BEE811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98425"/>
            <a:ext cx="10223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04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67884" y="1700808"/>
            <a:ext cx="7632848" cy="1656184"/>
          </a:xfrm>
          <a:ln/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192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06412" y="3428777"/>
            <a:ext cx="8386067" cy="2376487"/>
          </a:xfrm>
        </p:spPr>
        <p:txBody>
          <a:bodyPr lIns="73025" tIns="36512" rIns="73025" bIns="36512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169">
            <a:extLst>
              <a:ext uri="{FF2B5EF4-FFF2-40B4-BE49-F238E27FC236}">
                <a16:creationId xmlns:a16="http://schemas.microsoft.com/office/drawing/2014/main" id="{51901174-47A7-6943-98A2-9E023B5080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3779838" y="5445125"/>
            <a:ext cx="2087562" cy="3603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1C4E7-A08A-C14C-B0F0-0DEBFFFF2FD8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0402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Rectangle 169">
            <a:extLst>
              <a:ext uri="{FF2B5EF4-FFF2-40B4-BE49-F238E27FC236}">
                <a16:creationId xmlns:a16="http://schemas.microsoft.com/office/drawing/2014/main" id="{4EF8E6C5-A7BA-0145-B34A-1903CF76B8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8CD02-5818-884C-BC09-B1BF948D3538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5" name="Rectangle 170">
            <a:extLst>
              <a:ext uri="{FF2B5EF4-FFF2-40B4-BE49-F238E27FC236}">
                <a16:creationId xmlns:a16="http://schemas.microsoft.com/office/drawing/2014/main" id="{A5BDC237-5C33-C847-A7EB-7ADC68CB02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6" name="Rectangle 171">
            <a:extLst>
              <a:ext uri="{FF2B5EF4-FFF2-40B4-BE49-F238E27FC236}">
                <a16:creationId xmlns:a16="http://schemas.microsoft.com/office/drawing/2014/main" id="{207DFF5B-15A8-D542-9BB7-671674BC1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AC506B6-C8A3-1047-8F6D-42A93A016775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95747612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8150" y="188913"/>
            <a:ext cx="2105025" cy="6264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188913"/>
            <a:ext cx="6167437" cy="6264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Rectangle 169">
            <a:extLst>
              <a:ext uri="{FF2B5EF4-FFF2-40B4-BE49-F238E27FC236}">
                <a16:creationId xmlns:a16="http://schemas.microsoft.com/office/drawing/2014/main" id="{387E597F-3886-DD4C-BD15-E9B284F7CB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5E783-6E39-8D47-AC7B-D6F573DCA062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5" name="Rectangle 170">
            <a:extLst>
              <a:ext uri="{FF2B5EF4-FFF2-40B4-BE49-F238E27FC236}">
                <a16:creationId xmlns:a16="http://schemas.microsoft.com/office/drawing/2014/main" id="{DCC2A19A-A2BC-2943-BE1D-EA9B6645C7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6" name="Rectangle 171">
            <a:extLst>
              <a:ext uri="{FF2B5EF4-FFF2-40B4-BE49-F238E27FC236}">
                <a16:creationId xmlns:a16="http://schemas.microsoft.com/office/drawing/2014/main" id="{EE243932-4DC0-CD41-AD3F-E516D72493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1DF99F-C25F-0D4D-B8C2-82DA8B5C5936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251907309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049500" y="1061567"/>
            <a:ext cx="7020900" cy="1000400"/>
          </a:xfrm>
          <a:prstGeom prst="rect">
            <a:avLst/>
          </a:prstGeom>
        </p:spPr>
        <p:txBody>
          <a:bodyPr spcFirstLastPara="1" lIns="91425" tIns="91425" rIns="91425" b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049500" y="1916568"/>
            <a:ext cx="7020900" cy="3609200"/>
          </a:xfrm>
          <a:prstGeom prst="rect">
            <a:avLst/>
          </a:prstGeom>
        </p:spPr>
        <p:txBody>
          <a:bodyPr spcFirstLastPara="1" lIns="91425" tIns="91425" rIns="91425" bIns="91425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+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>
            <a:endParaRPr/>
          </a:p>
        </p:txBody>
      </p:sp>
      <p:sp>
        <p:nvSpPr>
          <p:cNvPr id="4" name="Google Shape;22;p5">
            <a:extLst>
              <a:ext uri="{FF2B5EF4-FFF2-40B4-BE49-F238E27FC236}">
                <a16:creationId xmlns:a16="http://schemas.microsoft.com/office/drawing/2014/main" id="{FB51D211-D5E9-1746-84DE-8608845B5BB5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8594725" y="6453188"/>
            <a:ext cx="549275" cy="404812"/>
          </a:xfrm>
        </p:spPr>
        <p:txBody>
          <a:bodyPr spcFirstLastPara="1" lIns="91425" tIns="91425" rIns="91425" bIns="91425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mtClean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1755EA2-91B1-F349-863F-FB2030B60CF2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913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8" name="Rectangle 167"/>
          <p:cNvSpPr>
            <a:spLocks noGrp="1" noChangeArrowheads="1"/>
          </p:cNvSpPr>
          <p:nvPr>
            <p:ph idx="1"/>
          </p:nvPr>
        </p:nvSpPr>
        <p:spPr bwMode="auto">
          <a:xfrm>
            <a:off x="467544" y="908049"/>
            <a:ext cx="8424862" cy="5616575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lvl="0"/>
            <a:r>
              <a:rPr lang="hr-HR" altLang="en-US" noProof="0" dirty="0" err="1"/>
              <a:t>Click</a:t>
            </a:r>
            <a:r>
              <a:rPr lang="hr-HR" altLang="en-US" noProof="0" dirty="0"/>
              <a:t> to </a:t>
            </a:r>
            <a:r>
              <a:rPr lang="hr-HR" altLang="en-US" noProof="0" dirty="0" err="1"/>
              <a:t>edit</a:t>
            </a:r>
            <a:r>
              <a:rPr lang="hr-HR" altLang="en-US" noProof="0" dirty="0"/>
              <a:t> </a:t>
            </a:r>
            <a:r>
              <a:rPr lang="hr-HR" altLang="en-US" noProof="0" dirty="0" err="1"/>
              <a:t>Master</a:t>
            </a:r>
            <a:r>
              <a:rPr lang="hr-HR" altLang="en-US" noProof="0" dirty="0"/>
              <a:t> </a:t>
            </a:r>
            <a:r>
              <a:rPr lang="hr-HR" altLang="en-US" noProof="0" dirty="0" err="1"/>
              <a:t>text</a:t>
            </a:r>
            <a:r>
              <a:rPr lang="hr-HR" altLang="en-US" noProof="0" dirty="0"/>
              <a:t> </a:t>
            </a:r>
            <a:r>
              <a:rPr lang="hr-HR" altLang="en-US" noProof="0" dirty="0" err="1"/>
              <a:t>styles</a:t>
            </a:r>
            <a:endParaRPr lang="hr-HR" altLang="en-US" noProof="0" dirty="0"/>
          </a:p>
          <a:p>
            <a:pPr lvl="1"/>
            <a:r>
              <a:rPr lang="hr-HR" altLang="en-US" noProof="0" dirty="0" err="1"/>
              <a:t>Second</a:t>
            </a:r>
            <a:r>
              <a:rPr lang="hr-HR" altLang="en-US" noProof="0" dirty="0"/>
              <a:t> </a:t>
            </a:r>
            <a:r>
              <a:rPr lang="hr-HR" altLang="en-US" noProof="0" dirty="0" err="1"/>
              <a:t>level</a:t>
            </a:r>
            <a:endParaRPr lang="hr-HR" altLang="en-US" noProof="0" dirty="0"/>
          </a:p>
          <a:p>
            <a:pPr lvl="2"/>
            <a:r>
              <a:rPr lang="hr-HR" altLang="en-US" noProof="0" dirty="0"/>
              <a:t>Third </a:t>
            </a:r>
            <a:r>
              <a:rPr lang="hr-HR" altLang="en-US" noProof="0" dirty="0" err="1"/>
              <a:t>level</a:t>
            </a:r>
            <a:endParaRPr lang="hr-HR" altLang="en-US" noProof="0" dirty="0"/>
          </a:p>
          <a:p>
            <a:pPr lvl="3"/>
            <a:r>
              <a:rPr lang="hr-HR" altLang="en-US" noProof="0" dirty="0" err="1"/>
              <a:t>Fourth</a:t>
            </a:r>
            <a:r>
              <a:rPr lang="hr-HR" altLang="en-US" noProof="0" dirty="0"/>
              <a:t> </a:t>
            </a:r>
            <a:r>
              <a:rPr lang="hr-HR" altLang="en-US" noProof="0" dirty="0" err="1"/>
              <a:t>level</a:t>
            </a:r>
            <a:endParaRPr lang="hr-HR" altLang="en-US" noProof="0" dirty="0"/>
          </a:p>
          <a:p>
            <a:pPr lvl="4"/>
            <a:r>
              <a:rPr lang="hr-HR" altLang="en-US" noProof="0" dirty="0"/>
              <a:t>Fifth </a:t>
            </a:r>
            <a:r>
              <a:rPr lang="hr-HR" altLang="en-US" noProof="0" dirty="0" err="1"/>
              <a:t>level</a:t>
            </a:r>
            <a:endParaRPr lang="hr-HR" altLang="en-US" noProof="0" dirty="0"/>
          </a:p>
        </p:txBody>
      </p:sp>
      <p:sp>
        <p:nvSpPr>
          <p:cNvPr id="4" name="Rectangle 169">
            <a:extLst>
              <a:ext uri="{FF2B5EF4-FFF2-40B4-BE49-F238E27FC236}">
                <a16:creationId xmlns:a16="http://schemas.microsoft.com/office/drawing/2014/main" id="{C032B3C3-637F-2049-89BE-94FAB3D8B6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395288" y="6524625"/>
            <a:ext cx="1152525" cy="333375"/>
          </a:xfrm>
        </p:spPr>
        <p:txBody>
          <a:bodyPr/>
          <a:lstStyle>
            <a:lvl1pPr>
              <a:defRPr sz="1100">
                <a:effectLst/>
              </a:defRPr>
            </a:lvl1pPr>
          </a:lstStyle>
          <a:p>
            <a:pPr>
              <a:defRPr/>
            </a:pPr>
            <a:fld id="{EA8C5642-EE0E-B74D-805C-53D4CC6F6CCE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5" name="Rectangle 170">
            <a:extLst>
              <a:ext uri="{FF2B5EF4-FFF2-40B4-BE49-F238E27FC236}">
                <a16:creationId xmlns:a16="http://schemas.microsoft.com/office/drawing/2014/main" id="{A27F32EE-C6C2-C641-B794-651B1FEE50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331913" y="6524625"/>
            <a:ext cx="6696075" cy="331788"/>
          </a:xfrm>
        </p:spPr>
        <p:txBody>
          <a:bodyPr/>
          <a:lstStyle>
            <a:lvl1pPr>
              <a:defRPr sz="1100" dirty="0">
                <a:effectLst/>
              </a:defRPr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6" name="Rectangle 171">
            <a:extLst>
              <a:ext uri="{FF2B5EF4-FFF2-40B4-BE49-F238E27FC236}">
                <a16:creationId xmlns:a16="http://schemas.microsoft.com/office/drawing/2014/main" id="{4D670432-D4F3-A946-A82D-0B4CAC37A2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27988" y="6524625"/>
            <a:ext cx="971550" cy="333375"/>
          </a:xfrm>
        </p:spPr>
        <p:txBody>
          <a:bodyPr/>
          <a:lstStyle>
            <a:lvl1pPr>
              <a:defRPr sz="1100" smtClean="0"/>
            </a:lvl1pPr>
          </a:lstStyle>
          <a:p>
            <a:pPr>
              <a:defRPr/>
            </a:pPr>
            <a:fld id="{E89E8784-F733-FF45-B4A0-53568E9E6787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246514297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9">
            <a:extLst>
              <a:ext uri="{FF2B5EF4-FFF2-40B4-BE49-F238E27FC236}">
                <a16:creationId xmlns:a16="http://schemas.microsoft.com/office/drawing/2014/main" id="{15D7A5A7-632D-FC41-9F82-8BF92F0BF2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D258B-B405-4547-91A1-6E6390F2179A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5" name="Rectangle 170">
            <a:extLst>
              <a:ext uri="{FF2B5EF4-FFF2-40B4-BE49-F238E27FC236}">
                <a16:creationId xmlns:a16="http://schemas.microsoft.com/office/drawing/2014/main" id="{5D9C9ADE-356B-BC46-8251-5D0AE29342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6" name="Rectangle 171">
            <a:extLst>
              <a:ext uri="{FF2B5EF4-FFF2-40B4-BE49-F238E27FC236}">
                <a16:creationId xmlns:a16="http://schemas.microsoft.com/office/drawing/2014/main" id="{5844F800-162B-C049-AFA1-203BAA63BE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8972C2-4357-9D4B-90C1-97194F425B84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10182226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908050"/>
            <a:ext cx="4135437" cy="5545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908050"/>
            <a:ext cx="4137025" cy="5545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Rectangle 169">
            <a:extLst>
              <a:ext uri="{FF2B5EF4-FFF2-40B4-BE49-F238E27FC236}">
                <a16:creationId xmlns:a16="http://schemas.microsoft.com/office/drawing/2014/main" id="{D0761AE4-A248-394D-8E3C-3BD9381202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95CB4-074E-BF4B-912E-CA748ECE4D01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6" name="Rectangle 170">
            <a:extLst>
              <a:ext uri="{FF2B5EF4-FFF2-40B4-BE49-F238E27FC236}">
                <a16:creationId xmlns:a16="http://schemas.microsoft.com/office/drawing/2014/main" id="{28FDAA35-11D8-AA48-B1CF-0E4900E1BE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7" name="Rectangle 171">
            <a:extLst>
              <a:ext uri="{FF2B5EF4-FFF2-40B4-BE49-F238E27FC236}">
                <a16:creationId xmlns:a16="http://schemas.microsoft.com/office/drawing/2014/main" id="{66974D5D-4427-B848-AC9A-0980C697B6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676E6B-C558-F247-8752-20672BBEF88E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38025782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Rectangle 169">
            <a:extLst>
              <a:ext uri="{FF2B5EF4-FFF2-40B4-BE49-F238E27FC236}">
                <a16:creationId xmlns:a16="http://schemas.microsoft.com/office/drawing/2014/main" id="{49582E05-F9E6-8F45-A795-AD7999F184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05DDF-0AC2-0D4E-930D-C047AE31CC98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8" name="Rectangle 170">
            <a:extLst>
              <a:ext uri="{FF2B5EF4-FFF2-40B4-BE49-F238E27FC236}">
                <a16:creationId xmlns:a16="http://schemas.microsoft.com/office/drawing/2014/main" id="{F743DE9E-EE09-1049-830F-FD834EC7A2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9" name="Rectangle 171">
            <a:extLst>
              <a:ext uri="{FF2B5EF4-FFF2-40B4-BE49-F238E27FC236}">
                <a16:creationId xmlns:a16="http://schemas.microsoft.com/office/drawing/2014/main" id="{00C01F52-8B1D-444C-89E9-CFE713F50E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018C57-266B-2946-B5E8-E36A0C0D62F3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285592961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Rectangle 169">
            <a:extLst>
              <a:ext uri="{FF2B5EF4-FFF2-40B4-BE49-F238E27FC236}">
                <a16:creationId xmlns:a16="http://schemas.microsoft.com/office/drawing/2014/main" id="{7ADCB9AD-F35B-E94D-A72B-5DD489F90B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179C5-E868-B747-82F1-1B31C2B456BD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4" name="Rectangle 170">
            <a:extLst>
              <a:ext uri="{FF2B5EF4-FFF2-40B4-BE49-F238E27FC236}">
                <a16:creationId xmlns:a16="http://schemas.microsoft.com/office/drawing/2014/main" id="{C1FE8989-CF1C-FE43-9045-096FC62531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5" name="Rectangle 171">
            <a:extLst>
              <a:ext uri="{FF2B5EF4-FFF2-40B4-BE49-F238E27FC236}">
                <a16:creationId xmlns:a16="http://schemas.microsoft.com/office/drawing/2014/main" id="{FD4AC414-B005-4F47-B9F9-BEEF7DBF2C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764547-027E-A74A-B100-E9F3E5C25285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173911418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9">
            <a:extLst>
              <a:ext uri="{FF2B5EF4-FFF2-40B4-BE49-F238E27FC236}">
                <a16:creationId xmlns:a16="http://schemas.microsoft.com/office/drawing/2014/main" id="{F9FC9490-447C-7F40-B625-8500E07C21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F83EF-B619-A843-8BF6-9C6799909647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3" name="Rectangle 170">
            <a:extLst>
              <a:ext uri="{FF2B5EF4-FFF2-40B4-BE49-F238E27FC236}">
                <a16:creationId xmlns:a16="http://schemas.microsoft.com/office/drawing/2014/main" id="{93511AAF-22B0-A648-A963-B710697FE6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4" name="Rectangle 171">
            <a:extLst>
              <a:ext uri="{FF2B5EF4-FFF2-40B4-BE49-F238E27FC236}">
                <a16:creationId xmlns:a16="http://schemas.microsoft.com/office/drawing/2014/main" id="{2437992E-ACF4-C849-B9E4-EF7A4D664B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31DBDE-CC7D-1E4F-9ED1-D92EACA0E90A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119497427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9">
            <a:extLst>
              <a:ext uri="{FF2B5EF4-FFF2-40B4-BE49-F238E27FC236}">
                <a16:creationId xmlns:a16="http://schemas.microsoft.com/office/drawing/2014/main" id="{4823641F-E8A1-9747-BFCA-75673BC8D9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BF405-BA6E-144E-9539-B5D3AC3A7685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6" name="Rectangle 170">
            <a:extLst>
              <a:ext uri="{FF2B5EF4-FFF2-40B4-BE49-F238E27FC236}">
                <a16:creationId xmlns:a16="http://schemas.microsoft.com/office/drawing/2014/main" id="{17D74664-9099-C848-9171-A160919739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7" name="Rectangle 171">
            <a:extLst>
              <a:ext uri="{FF2B5EF4-FFF2-40B4-BE49-F238E27FC236}">
                <a16:creationId xmlns:a16="http://schemas.microsoft.com/office/drawing/2014/main" id="{D733C38C-0A07-9644-9639-B579037F2C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3E21CE-FC51-2B48-BC7E-0905A5561086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33932180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08719"/>
            <a:ext cx="5486400" cy="3818855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r-H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9">
            <a:extLst>
              <a:ext uri="{FF2B5EF4-FFF2-40B4-BE49-F238E27FC236}">
                <a16:creationId xmlns:a16="http://schemas.microsoft.com/office/drawing/2014/main" id="{825D3ED9-C77A-D947-BF83-C8330E8413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0D6D9-2A6F-EB46-A776-E4DFB521D86E}" type="datetime1">
              <a:rPr lang="hr-HR"/>
              <a:pPr>
                <a:defRPr/>
              </a:pPr>
              <a:t>1.12.2021.</a:t>
            </a:fld>
            <a:endParaRPr lang="en-US" dirty="0"/>
          </a:p>
        </p:txBody>
      </p:sp>
      <p:sp>
        <p:nvSpPr>
          <p:cNvPr id="6" name="Rectangle 170">
            <a:extLst>
              <a:ext uri="{FF2B5EF4-FFF2-40B4-BE49-F238E27FC236}">
                <a16:creationId xmlns:a16="http://schemas.microsoft.com/office/drawing/2014/main" id="{2BCA8043-AF5F-254C-B5F9-BB65393989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7" name="Rectangle 171">
            <a:extLst>
              <a:ext uri="{FF2B5EF4-FFF2-40B4-BE49-F238E27FC236}">
                <a16:creationId xmlns:a16="http://schemas.microsoft.com/office/drawing/2014/main" id="{675B4E47-AF44-3D4C-94F7-E65C6E0EE3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735C5B-87DA-1648-9709-F316B3026145}" type="slidenum">
              <a:rPr lang="en-US" altLang="en-HR"/>
              <a:pPr>
                <a:defRPr/>
              </a:pPr>
              <a:t>‹#›</a:t>
            </a:fld>
            <a:r>
              <a:rPr lang="hr-HR" altLang="en-HR"/>
              <a:t>/11</a:t>
            </a:r>
            <a:endParaRPr lang="en-US" altLang="en-HR"/>
          </a:p>
        </p:txBody>
      </p:sp>
    </p:spTree>
    <p:extLst>
      <p:ext uri="{BB962C8B-B14F-4D97-AF65-F5344CB8AC3E}">
        <p14:creationId xmlns:p14="http://schemas.microsoft.com/office/powerpoint/2010/main" val="18618001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>
            <a:extLst>
              <a:ext uri="{FF2B5EF4-FFF2-40B4-BE49-F238E27FC236}">
                <a16:creationId xmlns:a16="http://schemas.microsoft.com/office/drawing/2014/main" id="{25A53A2F-85C7-4145-BE40-6CED3A1F17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45339">
            <a:off x="2981325" y="2233613"/>
            <a:ext cx="3254375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3417F42B-C3B9-E144-A7A2-9C6748752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611188" y="188913"/>
            <a:ext cx="828198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20638" rIns="50800" bIns="206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hr-HR" altLang="en-US"/>
              <a:t>Naslov</a:t>
            </a:r>
          </a:p>
        </p:txBody>
      </p:sp>
      <p:sp>
        <p:nvSpPr>
          <p:cNvPr id="1028" name="Rectangle 7">
            <a:extLst>
              <a:ext uri="{FF2B5EF4-FFF2-40B4-BE49-F238E27FC236}">
                <a16:creationId xmlns:a16="http://schemas.microsoft.com/office/drawing/2014/main" id="{A7E37E03-C33E-FC46-A06A-2761C45D1FB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836613"/>
            <a:ext cx="9144000" cy="698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1" lang="hr-HR" altLang="sr-Latn-RS">
              <a:latin typeface="Tahoma" pitchFamily="34" charset="0"/>
            </a:endParaRPr>
          </a:p>
        </p:txBody>
      </p:sp>
      <p:sp>
        <p:nvSpPr>
          <p:cNvPr id="1029" name="Rectangle 167">
            <a:extLst>
              <a:ext uri="{FF2B5EF4-FFF2-40B4-BE49-F238E27FC236}">
                <a16:creationId xmlns:a16="http://schemas.microsoft.com/office/drawing/2014/main" id="{9BAF061B-D45A-474E-9370-B7FD2894E5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49" y="939800"/>
            <a:ext cx="8424863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altLang="en-US"/>
              <a:t>Click to edit Master text styles</a:t>
            </a:r>
          </a:p>
          <a:p>
            <a:pPr lvl="1"/>
            <a:r>
              <a:rPr lang="hr-HR" altLang="en-US"/>
              <a:t>Second level</a:t>
            </a:r>
          </a:p>
          <a:p>
            <a:pPr lvl="2"/>
            <a:r>
              <a:rPr lang="hr-HR" altLang="en-US"/>
              <a:t>Third level</a:t>
            </a:r>
          </a:p>
          <a:p>
            <a:pPr lvl="3"/>
            <a:r>
              <a:rPr lang="hr-HR" altLang="en-US"/>
              <a:t>Fourth level</a:t>
            </a:r>
          </a:p>
          <a:p>
            <a:pPr lvl="4"/>
            <a:r>
              <a:rPr lang="hr-HR" altLang="en-US"/>
              <a:t>Fifth level</a:t>
            </a:r>
          </a:p>
        </p:txBody>
      </p:sp>
      <p:sp>
        <p:nvSpPr>
          <p:cNvPr id="1030" name="Rectangle 168">
            <a:extLst>
              <a:ext uri="{FF2B5EF4-FFF2-40B4-BE49-F238E27FC236}">
                <a16:creationId xmlns:a16="http://schemas.microsoft.com/office/drawing/2014/main" id="{A28666ED-A0EB-6B45-B5CD-24477C000D1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3175" y="6524625"/>
            <a:ext cx="9140825" cy="317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endParaRPr kumimoji="1" lang="hr-HR" altLang="sr-Latn-RS">
              <a:latin typeface="Tahoma" pitchFamily="34" charset="0"/>
            </a:endParaRPr>
          </a:p>
        </p:txBody>
      </p:sp>
      <p:sp>
        <p:nvSpPr>
          <p:cNvPr id="812201" name="Rectangle 169">
            <a:extLst>
              <a:ext uri="{FF2B5EF4-FFF2-40B4-BE49-F238E27FC236}">
                <a16:creationId xmlns:a16="http://schemas.microsoft.com/office/drawing/2014/main" id="{982E8426-2BB0-644B-9A8A-261791A79F8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5288" y="6540500"/>
            <a:ext cx="115252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C02AD40E-EC99-234B-9222-DB40AF5C0A13}" type="datetime1">
              <a:rPr lang="hr-HR"/>
              <a:pPr>
                <a:defRPr/>
              </a:pPr>
              <a:t>1.12.2021.</a:t>
            </a:fld>
            <a:endParaRPr lang="hr-HR" dirty="0"/>
          </a:p>
        </p:txBody>
      </p:sp>
      <p:sp>
        <p:nvSpPr>
          <p:cNvPr id="812202" name="Rectangle 170">
            <a:extLst>
              <a:ext uri="{FF2B5EF4-FFF2-40B4-BE49-F238E27FC236}">
                <a16:creationId xmlns:a16="http://schemas.microsoft.com/office/drawing/2014/main" id="{3516C10A-862E-0A49-BF1F-12E974BB733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7813" y="6540500"/>
            <a:ext cx="61214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6000" rIns="91440" bIns="3600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dirty="0">
                <a:effectLst/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812203" name="Rectangle 171">
            <a:extLst>
              <a:ext uri="{FF2B5EF4-FFF2-40B4-BE49-F238E27FC236}">
                <a16:creationId xmlns:a16="http://schemas.microsoft.com/office/drawing/2014/main" id="{71629930-7F37-794C-8502-8B5C9A11345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7988" y="6540500"/>
            <a:ext cx="97155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58F5BC3-26F7-5B4C-B719-293A732242DE}" type="slidenum">
              <a:rPr lang="hr-HR" altLang="en-HR"/>
              <a:pPr>
                <a:defRPr/>
              </a:pPr>
              <a:t>‹#›</a:t>
            </a:fld>
            <a:r>
              <a:rPr lang="hr-HR" altLang="en-HR"/>
              <a:t>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ransition/>
  <p:hf hdr="0" dt="0"/>
  <p:txStyles>
    <p:titleStyle>
      <a:lvl1pPr algn="l" defTabSz="479425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200" b="1">
          <a:solidFill>
            <a:srgbClr val="468296"/>
          </a:solidFill>
          <a:latin typeface="+mj-lt"/>
          <a:ea typeface="+mj-ea"/>
          <a:cs typeface="+mj-cs"/>
        </a:defRPr>
      </a:lvl1pPr>
      <a:lvl2pPr algn="l" defTabSz="479425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200" b="1">
          <a:solidFill>
            <a:srgbClr val="468296"/>
          </a:solidFill>
          <a:latin typeface="Arial" charset="0"/>
        </a:defRPr>
      </a:lvl2pPr>
      <a:lvl3pPr algn="l" defTabSz="479425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200" b="1">
          <a:solidFill>
            <a:srgbClr val="468296"/>
          </a:solidFill>
          <a:latin typeface="Arial" charset="0"/>
        </a:defRPr>
      </a:lvl3pPr>
      <a:lvl4pPr algn="l" defTabSz="479425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200" b="1">
          <a:solidFill>
            <a:srgbClr val="468296"/>
          </a:solidFill>
          <a:latin typeface="Arial" charset="0"/>
        </a:defRPr>
      </a:lvl4pPr>
      <a:lvl5pPr algn="l" defTabSz="479425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200" b="1">
          <a:solidFill>
            <a:srgbClr val="468296"/>
          </a:solidFill>
          <a:latin typeface="Arial" charset="0"/>
        </a:defRPr>
      </a:lvl5pPr>
      <a:lvl6pPr marL="457200" algn="l" defTabSz="479425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6pPr>
      <a:lvl7pPr marL="914400" algn="l" defTabSz="479425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7pPr>
      <a:lvl8pPr marL="1371600" algn="l" defTabSz="479425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8pPr>
      <a:lvl9pPr marL="1828800" algn="l" defTabSz="479425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charset="0"/>
        </a:defRPr>
      </a:lvl9pPr>
    </p:titleStyle>
    <p:bodyStyle>
      <a:lvl1pPr marL="361950" indent="-361950" algn="l" defTabSz="479425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468296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3838" algn="l" defTabSz="479425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accent2"/>
        </a:buClr>
        <a:buSzPct val="10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869950" indent="-196850" algn="l" defTabSz="479425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265238" indent="-136525" algn="l" defTabSz="479425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1427163" indent="-160338" algn="l" defTabSz="479425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74925" indent="-160338" algn="l" defTabSz="479425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6pPr>
      <a:lvl7pPr marL="3032125" indent="-160338" algn="l" defTabSz="479425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7pPr>
      <a:lvl8pPr marL="3489325" indent="-160338" algn="l" defTabSz="479425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8pPr>
      <a:lvl9pPr marL="3946525" indent="-160338" algn="l" defTabSz="479425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5">
            <a:extLst>
              <a:ext uri="{FF2B5EF4-FFF2-40B4-BE49-F238E27FC236}">
                <a16:creationId xmlns:a16="http://schemas.microsoft.com/office/drawing/2014/main" id="{B2A790B5-1F19-AB40-92ED-84FA9F9DCE8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81856" y="1124744"/>
            <a:ext cx="7632700" cy="471487"/>
          </a:xfrm>
        </p:spPr>
        <p:txBody>
          <a:bodyPr/>
          <a:lstStyle/>
          <a:p>
            <a:r>
              <a:rPr lang="hr-HR" altLang="en-HR"/>
              <a:t>Priprema za projekt</a:t>
            </a:r>
          </a:p>
        </p:txBody>
      </p:sp>
      <p:sp>
        <p:nvSpPr>
          <p:cNvPr id="15362" name="Subtitle 6">
            <a:extLst>
              <a:ext uri="{FF2B5EF4-FFF2-40B4-BE49-F238E27FC236}">
                <a16:creationId xmlns:a16="http://schemas.microsoft.com/office/drawing/2014/main" id="{DCC7066C-58F5-C745-BF9A-05A1447736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18318" y="1734344"/>
            <a:ext cx="8386762" cy="572145"/>
          </a:xfrm>
        </p:spPr>
        <p:txBody>
          <a:bodyPr/>
          <a:lstStyle/>
          <a:p>
            <a:r>
              <a:rPr lang="hr-HR" altLang="en-HR" dirty="0"/>
              <a:t>Seminar i prezentacija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1842B-0F17-1746-AA75-E76517339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71800" y="5620149"/>
            <a:ext cx="4536728" cy="1123157"/>
          </a:xfrm>
        </p:spPr>
        <p:txBody>
          <a:bodyPr/>
          <a:lstStyle/>
          <a:p>
            <a:pPr>
              <a:defRPr/>
            </a:pPr>
            <a:r>
              <a:rPr lang="hr-HR" dirty="0"/>
              <a:t>Uvod u umjetnu inteligenciju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24D51419-AE6D-B848-8A7A-CEDC70D3088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8172450" y="6524625"/>
            <a:ext cx="97155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41663CE-C22A-DA46-95D9-EAC5EA7E28CE}" type="slidenum">
              <a:rPr lang="en-US" altLang="en-HR" sz="1200">
                <a:latin typeface="Arial" panose="020B0604020202020204" pitchFamily="34" charset="0"/>
              </a:rPr>
              <a:pPr/>
              <a:t>1</a:t>
            </a:fld>
            <a:r>
              <a:rPr lang="hr-HR" altLang="en-HR" sz="1200">
                <a:latin typeface="Arial" panose="020B0604020202020204" pitchFamily="34" charset="0"/>
              </a:rPr>
              <a:t>/11</a:t>
            </a:r>
            <a:endParaRPr lang="en-US" altLang="en-HR" sz="120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F2DC5-D8DB-C84D-BC75-20892C11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08" y="2403474"/>
            <a:ext cx="9144000" cy="3213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2ACA57-D4A5-9740-BA88-9B95009A564A}"/>
              </a:ext>
            </a:extLst>
          </p:cNvPr>
          <p:cNvSpPr/>
          <p:nvPr/>
        </p:nvSpPr>
        <p:spPr bwMode="auto">
          <a:xfrm>
            <a:off x="881856" y="2636912"/>
            <a:ext cx="449784" cy="648072"/>
          </a:xfrm>
          <a:prstGeom prst="rect">
            <a:avLst/>
          </a:prstGeom>
          <a:solidFill>
            <a:srgbClr val="B228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B0E9F0-A178-C143-8D3C-9E14244AB791}"/>
              </a:ext>
            </a:extLst>
          </p:cNvPr>
          <p:cNvSpPr/>
          <p:nvPr/>
        </p:nvSpPr>
        <p:spPr>
          <a:xfrm>
            <a:off x="854719" y="2564904"/>
            <a:ext cx="50405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b="1" cap="none" spc="0" dirty="0">
                <a:ln/>
                <a:solidFill>
                  <a:schemeClr val="accent3"/>
                </a:solidFill>
                <a:effectLst/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F4718-53BD-E34A-8DD7-34CF2AD41CD2}"/>
              </a:ext>
            </a:extLst>
          </p:cNvPr>
          <p:cNvSpPr/>
          <p:nvPr/>
        </p:nvSpPr>
        <p:spPr bwMode="auto">
          <a:xfrm>
            <a:off x="6948488" y="3026569"/>
            <a:ext cx="1007888" cy="258415"/>
          </a:xfrm>
          <a:prstGeom prst="rect">
            <a:avLst/>
          </a:prstGeom>
          <a:solidFill>
            <a:srgbClr val="11111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16A7C4-3291-4C67-A5DB-2A9205EC1960}"/>
              </a:ext>
            </a:extLst>
          </p:cNvPr>
          <p:cNvSpPr/>
          <p:nvPr/>
        </p:nvSpPr>
        <p:spPr>
          <a:xfrm>
            <a:off x="1403648" y="2924944"/>
            <a:ext cx="848408" cy="369332"/>
          </a:xfrm>
          <a:prstGeom prst="rect">
            <a:avLst/>
          </a:prstGeom>
          <a:solidFill>
            <a:srgbClr val="111118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hr-HR" sz="1800" b="1" cap="none" spc="0" dirty="0">
                <a:ln/>
                <a:solidFill>
                  <a:schemeClr val="accent3"/>
                </a:solidFill>
                <a:effectLst/>
              </a:rPr>
              <a:t>2021</a:t>
            </a:r>
            <a:endParaRPr lang="en-GB" sz="18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D665CF52-91CB-8541-8EE5-5C6A0DC21F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Pitanja publike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E2CCE8-7506-E14B-8682-7EABAFBA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21507" name="Slide Number Placeholder 4">
            <a:extLst>
              <a:ext uri="{FF2B5EF4-FFF2-40B4-BE49-F238E27FC236}">
                <a16:creationId xmlns:a16="http://schemas.microsoft.com/office/drawing/2014/main" id="{17220B1A-090A-B44D-845E-84C501FF9B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F09429D-9B9B-EB4F-A092-514C37B64A95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18437" name="Content Placeholder 2">
            <a:extLst>
              <a:ext uri="{FF2B5EF4-FFF2-40B4-BE49-F238E27FC236}">
                <a16:creationId xmlns:a16="http://schemas.microsoft.com/office/drawing/2014/main" id="{A6B1B60D-42D7-E649-A7D4-CAD3DE3BA61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19138" y="908050"/>
            <a:ext cx="8424862" cy="5616575"/>
          </a:xfrm>
        </p:spPr>
        <p:txBody>
          <a:bodyPr/>
          <a:lstStyle/>
          <a:p>
            <a:r>
              <a:rPr lang="hr-HR" altLang="sr-Latn-RS"/>
              <a:t>Planirajte očekivana pitanja publike i pripremite moguće odgovore (prema potrebi kao dodatne materijale prezentacije). </a:t>
            </a:r>
          </a:p>
          <a:p>
            <a:r>
              <a:rPr lang="hr-HR" altLang="sr-Latn-RS"/>
              <a:t>Prilikom odgovora paziti na temu u fokusu. Nema vremena za široku raspravu, to ostavite za pitanja. </a:t>
            </a:r>
          </a:p>
          <a:p>
            <a:r>
              <a:rPr lang="hr-HR" altLang="sr-Latn-RS"/>
              <a:t>Na početku dijela posvećenog pitanjima sami zatražite pitanja. Ako nitko nema pitanja, postavite prvo pitanje sami ili ću ga postaviti ja u ulozi moderatora. </a:t>
            </a:r>
          </a:p>
          <a:p>
            <a:r>
              <a:rPr lang="hr-HR" altLang="sr-Latn-RS"/>
              <a:t>Pri odgovoru ponovite pitanje tako da ga svi čuju, naročito ako ste ga dobili preko chat-a. Po potrebi preoblikujte pitanje. Ako ne znate odgovor na pitanje ili pitanje izlazi iz domene vašeg dijela prezentiranog istraživanja najbolje je biti iskren i to naglasiti te uputiti na daljnje istraživanje. </a:t>
            </a:r>
          </a:p>
          <a:p>
            <a:endParaRPr lang="hr-HR" altLang="sr-Latn-R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2">
            <a:extLst>
              <a:ext uri="{FF2B5EF4-FFF2-40B4-BE49-F238E27FC236}">
                <a16:creationId xmlns:a16="http://schemas.microsoft.com/office/drawing/2014/main" id="{7E832CA2-85F8-0A47-B616-CCA32B003D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Sredstva prezentacije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191051-D7FD-614F-B09F-37F9C5F2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5462D336-4232-4342-930A-D37F581E3A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EAB513CA-F22F-3447-825E-D39BE748B575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19461" name="Rectangle 13">
            <a:extLst>
              <a:ext uri="{FF2B5EF4-FFF2-40B4-BE49-F238E27FC236}">
                <a16:creationId xmlns:a16="http://schemas.microsoft.com/office/drawing/2014/main" id="{C438BE6C-342F-BE4C-866C-3FA02011689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19138" y="908050"/>
            <a:ext cx="8424862" cy="5616575"/>
          </a:xfrm>
        </p:spPr>
        <p:txBody>
          <a:bodyPr/>
          <a:lstStyle/>
          <a:p>
            <a:r>
              <a:rPr lang="hr-HR" altLang="en-US"/>
              <a:t>Na raspolaganju su Vam:</a:t>
            </a:r>
          </a:p>
          <a:p>
            <a:pPr lvl="1"/>
            <a:r>
              <a:rPr lang="hr-HR" altLang="en-US"/>
              <a:t>Računalo i projektor – uživo i MS Teams - on-line  </a:t>
            </a:r>
          </a:p>
          <a:p>
            <a:pPr lvl="1"/>
            <a:r>
              <a:rPr lang="hr-HR" altLang="en-US"/>
              <a:t>Acrobat Reader i Microsoft PowerPoint</a:t>
            </a:r>
          </a:p>
          <a:p>
            <a:pPr lvl="1"/>
            <a:r>
              <a:rPr lang="hr-HR" altLang="en-US"/>
              <a:t>Dobra stara ploča i flomaster (uživo) ili PowerPoint  </a:t>
            </a:r>
          </a:p>
          <a:p>
            <a:pPr lvl="1"/>
            <a:r>
              <a:rPr lang="hr-HR" altLang="en-US"/>
              <a:t>Moderator, koji će Vas upozoriti na tijek vremena još 10, 5, 1 minuta do kraja!</a:t>
            </a:r>
          </a:p>
          <a:p>
            <a:pPr lvl="2"/>
            <a:endParaRPr lang="hr-HR" altLang="en-US"/>
          </a:p>
          <a:p>
            <a:pPr lvl="2"/>
            <a:endParaRPr lang="hr-H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8">
            <a:extLst>
              <a:ext uri="{FF2B5EF4-FFF2-40B4-BE49-F238E27FC236}">
                <a16:creationId xmlns:a16="http://schemas.microsoft.com/office/drawing/2014/main" id="{5CE57192-A138-A745-80F0-DD1FF82396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Procedura instalacije prezentacije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FED81-BE8E-174F-8BA9-561AD7CB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23555" name="Slide Number Placeholder 5">
            <a:extLst>
              <a:ext uri="{FF2B5EF4-FFF2-40B4-BE49-F238E27FC236}">
                <a16:creationId xmlns:a16="http://schemas.microsoft.com/office/drawing/2014/main" id="{A40C3B78-33C6-2A42-B04C-2390492831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9F3C12B-E104-474E-841F-C5B48347B180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20485" name="Rectangle 9">
            <a:extLst>
              <a:ext uri="{FF2B5EF4-FFF2-40B4-BE49-F238E27FC236}">
                <a16:creationId xmlns:a16="http://schemas.microsoft.com/office/drawing/2014/main" id="{2E84D4A9-4865-9E42-8121-7A3E9E091D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19138" y="908050"/>
            <a:ext cx="8424862" cy="5616575"/>
          </a:xfrm>
        </p:spPr>
        <p:txBody>
          <a:bodyPr/>
          <a:lstStyle/>
          <a:p>
            <a:r>
              <a:rPr lang="hr-HR" altLang="en-US"/>
              <a:t>Prezentacije instalirajte na </a:t>
            </a:r>
            <a:r>
              <a:rPr lang="en-US" altLang="en-US"/>
              <a:t>prezentacijsko </a:t>
            </a:r>
            <a:r>
              <a:rPr lang="hr-HR" altLang="en-US"/>
              <a:t>računalo prije bloka prezentacija</a:t>
            </a:r>
          </a:p>
          <a:p>
            <a:pPr lvl="1"/>
            <a:r>
              <a:rPr lang="hr-HR" altLang="en-US"/>
              <a:t>USB</a:t>
            </a:r>
          </a:p>
          <a:p>
            <a:pPr lvl="1"/>
            <a:r>
              <a:rPr lang="hr-HR" altLang="en-US"/>
              <a:t>Internet</a:t>
            </a:r>
          </a:p>
          <a:p>
            <a:pPr lvl="1"/>
            <a:endParaRPr lang="hr-HR" altLang="en-US"/>
          </a:p>
          <a:p>
            <a:r>
              <a:rPr lang="hr-HR" altLang="en-US"/>
              <a:t>Uporaba vlastitih računala je uobičajena pa provjerite radi li MS Teams i kod Vas</a:t>
            </a:r>
          </a:p>
          <a:p>
            <a:pPr lvl="1"/>
            <a:r>
              <a:rPr lang="hr-HR" altLang="en-US"/>
              <a:t>Snima se prezentacija kako bi bila dostupna i drugima</a:t>
            </a:r>
          </a:p>
          <a:p>
            <a:endParaRPr lang="hr-HR" altLang="en-US"/>
          </a:p>
          <a:p>
            <a:r>
              <a:rPr lang="hr-HR" altLang="en-US"/>
              <a:t>Lab za prezentacije slobodan je 30 minuta prije početka prezentacije, ako prezentirate s PMF-a</a:t>
            </a:r>
          </a:p>
          <a:p>
            <a:pPr lvl="1"/>
            <a:r>
              <a:rPr lang="hr-HR" altLang="en-US"/>
              <a:t>slobodno zatražite tehničku pomoć</a:t>
            </a:r>
          </a:p>
          <a:p>
            <a:pPr lvl="1"/>
            <a:endParaRPr lang="hr-HR" altLang="en-US"/>
          </a:p>
          <a:p>
            <a:pPr lvl="1"/>
            <a:endParaRPr lang="hr-H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8">
            <a:extLst>
              <a:ext uri="{FF2B5EF4-FFF2-40B4-BE49-F238E27FC236}">
                <a16:creationId xmlns:a16="http://schemas.microsoft.com/office/drawing/2014/main" id="{42B88A44-6FF4-EB41-8E2E-B007FD014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Izbor predloška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9F249C-6E6D-BA4C-8E1F-BC1CD362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04A0A626-8926-574D-8BB0-5DC28227BE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D1B7280-1928-C342-8EB4-9DBD8961AD87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21509" name="Rectangle 9">
            <a:extLst>
              <a:ext uri="{FF2B5EF4-FFF2-40B4-BE49-F238E27FC236}">
                <a16:creationId xmlns:a16="http://schemas.microsoft.com/office/drawing/2014/main" id="{D35F6C09-D254-AE43-AFA4-B66C9789FF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19138" y="908050"/>
            <a:ext cx="8424862" cy="5616575"/>
          </a:xfrm>
        </p:spPr>
        <p:txBody>
          <a:bodyPr/>
          <a:lstStyle/>
          <a:p>
            <a:pPr>
              <a:defRPr/>
            </a:pPr>
            <a:r>
              <a:rPr lang="hr-HR" altLang="en-US" dirty="0"/>
              <a:t>Format ponuđenog predloška je prilagođen tehničkoj prezentaciji i objavi na Web stranicama, ali možete koristiti i neki drugi predložak ako se tako dogovorimo.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hr-HR" altLang="en-US" dirty="0"/>
          </a:p>
          <a:p>
            <a:pPr>
              <a:defRPr/>
            </a:pPr>
            <a:r>
              <a:rPr lang="hr-HR" altLang="en-US" dirty="0"/>
              <a:t>Pokušajte koristiti samo osnovne boje  predloška.</a:t>
            </a:r>
          </a:p>
          <a:p>
            <a:pPr>
              <a:defRPr/>
            </a:pPr>
            <a:r>
              <a:rPr lang="hr-HR" altLang="en-US" dirty="0"/>
              <a:t>Ne zaboravite da je kontrast Vašeg monitora znatno veći od projektora.</a:t>
            </a:r>
          </a:p>
          <a:p>
            <a:pPr lvl="1">
              <a:defRPr/>
            </a:pPr>
            <a:r>
              <a:rPr lang="hr-HR" altLang="en-US" dirty="0"/>
              <a:t>boje na projektorima se mogu znatno razlikovati, pa se iz tog razloga svakako koristi i MS </a:t>
            </a:r>
            <a:r>
              <a:rPr lang="hr-HR" altLang="en-US" dirty="0" err="1"/>
              <a:t>Teams</a:t>
            </a:r>
            <a:endParaRPr lang="hr-HR" altLang="en-US" dirty="0"/>
          </a:p>
          <a:p>
            <a:pPr>
              <a:defRPr/>
            </a:pPr>
            <a:r>
              <a:rPr lang="hr-HR" altLang="en-US" dirty="0"/>
              <a:t>Zadržite se na uporabi jednog </a:t>
            </a:r>
            <a:r>
              <a:rPr lang="hr-HR" altLang="en-US" dirty="0" err="1"/>
              <a:t>Transitions</a:t>
            </a:r>
            <a:r>
              <a:rPr lang="hr-HR" altLang="en-US" dirty="0"/>
              <a:t> efekta za cijelu prezentacije.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Orange Data Mining - Scatter Plot">
            <a:extLst>
              <a:ext uri="{FF2B5EF4-FFF2-40B4-BE49-F238E27FC236}">
                <a16:creationId xmlns:a16="http://schemas.microsoft.com/office/drawing/2014/main" id="{D8A8827A-653E-4B4F-AE72-1D6B11CF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981075"/>
            <a:ext cx="6173787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8">
            <a:extLst>
              <a:ext uri="{FF2B5EF4-FFF2-40B4-BE49-F238E27FC236}">
                <a16:creationId xmlns:a16="http://schemas.microsoft.com/office/drawing/2014/main" id="{9C3E2B84-18E6-4743-BBEF-063A8A5E2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Primjer dijagrama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0AE5F81D-C458-C640-A06C-E1547BFB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D96EEC5B-CFF6-2A4C-9B98-4999B78956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55126F93-B112-694B-B996-BD97EDB8B0DD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521DFA-7909-D14E-9C44-3D592A59861E}"/>
              </a:ext>
            </a:extLst>
          </p:cNvPr>
          <p:cNvSpPr txBox="1"/>
          <p:nvPr/>
        </p:nvSpPr>
        <p:spPr>
          <a:xfrm>
            <a:off x="755650" y="5924550"/>
            <a:ext cx="74326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hr-HR" dirty="0">
                <a:latin typeface="+mn-lt"/>
                <a:cs typeface="Arial" charset="0"/>
              </a:rPr>
              <a:t>Na slikama i dijagramima naglasite značajne točke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AA15C911-B217-4D4D-8DDA-8AEF780A6674}"/>
              </a:ext>
            </a:extLst>
          </p:cNvPr>
          <p:cNvSpPr/>
          <p:nvPr/>
        </p:nvSpPr>
        <p:spPr bwMode="auto">
          <a:xfrm rot="7279819">
            <a:off x="3896726" y="1920253"/>
            <a:ext cx="1296144" cy="792088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6CFC4E21-865A-4C45-AD85-E99E26DD7F06}"/>
              </a:ext>
            </a:extLst>
          </p:cNvPr>
          <p:cNvSpPr/>
          <p:nvPr/>
        </p:nvSpPr>
        <p:spPr bwMode="auto">
          <a:xfrm rot="9489825">
            <a:off x="6055364" y="4597562"/>
            <a:ext cx="1296144" cy="792088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5">
            <a:extLst>
              <a:ext uri="{FF2B5EF4-FFF2-40B4-BE49-F238E27FC236}">
                <a16:creationId xmlns:a16="http://schemas.microsoft.com/office/drawing/2014/main" id="{068363FA-3B6C-6346-88C8-0FD9123631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1ADED72-5F22-CC49-A336-C514E5EC8B15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26626" name="Rectangle 4">
            <a:extLst>
              <a:ext uri="{FF2B5EF4-FFF2-40B4-BE49-F238E27FC236}">
                <a16:creationId xmlns:a16="http://schemas.microsoft.com/office/drawing/2014/main" id="{A8468BBF-5F31-AB41-B817-F6B77F3551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Zaključak</a:t>
            </a:r>
          </a:p>
        </p:txBody>
      </p:sp>
      <p:sp>
        <p:nvSpPr>
          <p:cNvPr id="23556" name="Rectangle 5">
            <a:extLst>
              <a:ext uri="{FF2B5EF4-FFF2-40B4-BE49-F238E27FC236}">
                <a16:creationId xmlns:a16="http://schemas.microsoft.com/office/drawing/2014/main" id="{FED60E9B-DA40-0349-96BA-3F0AC523EFE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1062038"/>
            <a:ext cx="8153400" cy="5029200"/>
          </a:xfrm>
        </p:spPr>
        <p:txBody>
          <a:bodyPr/>
          <a:lstStyle/>
          <a:p>
            <a:r>
              <a:rPr lang="hr-HR" altLang="en-US"/>
              <a:t>Iznesite logički povezano ključne točke Vaše prezentacije.</a:t>
            </a:r>
          </a:p>
          <a:p>
            <a:r>
              <a:rPr lang="hr-HR" altLang="en-US"/>
              <a:t>Ponudite odgovore na pitanja koja su postavljena na početku još kod opisa problema i načina na koji mislite odgovoriti na izazov rješavanja problema.</a:t>
            </a:r>
          </a:p>
          <a:p>
            <a:r>
              <a:rPr lang="hr-HR" altLang="en-US"/>
              <a:t>Otvorite nova pitanja za daljnje istraživanje i ukratko prikažite smijer budućeg rada.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B7682-2865-3B4C-948B-905B29BC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97B69383-E333-534C-A4AE-0C842E359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Literatura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19EB2E-87B4-B844-ADDE-129C4792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27651" name="Slide Number Placeholder 5">
            <a:extLst>
              <a:ext uri="{FF2B5EF4-FFF2-40B4-BE49-F238E27FC236}">
                <a16:creationId xmlns:a16="http://schemas.microsoft.com/office/drawing/2014/main" id="{F8BD913D-2C99-0140-BE3C-C7343B46A8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A727869-B538-D149-8035-9DE6C2706EBA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C1DDE0DC-8F26-E54C-9CCE-5E6123DC6D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19138" y="908050"/>
            <a:ext cx="8424862" cy="5616575"/>
          </a:xfrm>
        </p:spPr>
        <p:txBody>
          <a:bodyPr/>
          <a:lstStyle/>
          <a:p>
            <a:r>
              <a:rPr lang="hr-HR" altLang="en-US"/>
              <a:t>Navedite sažetak referenci Vašeg rada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5">
            <a:extLst>
              <a:ext uri="{FF2B5EF4-FFF2-40B4-BE49-F238E27FC236}">
                <a16:creationId xmlns:a16="http://schemas.microsoft.com/office/drawing/2014/main" id="{CD8896CE-F827-4246-BD4A-FF9DC31BA6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6C76FF5-6B50-864D-BC74-69033819CAEA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28674" name="Rectangle 4">
            <a:extLst>
              <a:ext uri="{FF2B5EF4-FFF2-40B4-BE49-F238E27FC236}">
                <a16:creationId xmlns:a16="http://schemas.microsoft.com/office/drawing/2014/main" id="{E8638574-0B2B-3747-BF9B-464B85885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Dodatni materijali</a:t>
            </a:r>
          </a:p>
        </p:txBody>
      </p:sp>
      <p:sp>
        <p:nvSpPr>
          <p:cNvPr id="28675" name="Rectangle 5">
            <a:extLst>
              <a:ext uri="{FF2B5EF4-FFF2-40B4-BE49-F238E27FC236}">
                <a16:creationId xmlns:a16="http://schemas.microsoft.com/office/drawing/2014/main" id="{720BA68A-CCB0-1847-999D-07110161657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1062038"/>
            <a:ext cx="8153400" cy="5029200"/>
          </a:xfrm>
        </p:spPr>
        <p:txBody>
          <a:bodyPr/>
          <a:lstStyle/>
          <a:p>
            <a:r>
              <a:rPr lang="hr-HR" altLang="en-US"/>
              <a:t>Prema potrebi pripremite dodatne materijale za eventualna pitanja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A0262-0A3B-A640-AB22-6EDA109B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5428E36C-0C70-3440-8647-C5D9809B0F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Dodatak A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AE9B2A2-C605-1A40-8381-6C3CD713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3CBFA52F-7220-A442-844D-C309F93D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FACB881-F084-6E4B-AD05-85F717A4DB8B}" type="slidenum">
              <a:rPr lang="en-US" altLang="en-US" sz="2000">
                <a:latin typeface="Tahoma" panose="020B0604030504040204" pitchFamily="34" charset="0"/>
              </a:rPr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2000">
              <a:latin typeface="Tahoma" panose="020B0604030504040204" pitchFamily="34" charset="0"/>
            </a:endParaRPr>
          </a:p>
        </p:txBody>
      </p:sp>
      <p:sp>
        <p:nvSpPr>
          <p:cNvPr id="29700" name="Content Placeholder 2">
            <a:extLst>
              <a:ext uri="{FF2B5EF4-FFF2-40B4-BE49-F238E27FC236}">
                <a16:creationId xmlns:a16="http://schemas.microsoft.com/office/drawing/2014/main" id="{892F040F-75C1-EE49-B05E-9D7ADB39FE8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19138" y="908050"/>
            <a:ext cx="8424862" cy="5616575"/>
          </a:xfrm>
        </p:spPr>
        <p:txBody>
          <a:bodyPr/>
          <a:lstStyle/>
          <a:p>
            <a:r>
              <a:rPr lang="hr-HR" altLang="en-US"/>
              <a:t>Poštujte pravopisna pravila</a:t>
            </a:r>
          </a:p>
          <a:p>
            <a:r>
              <a:rPr lang="hr-HR" altLang="en-US"/>
              <a:t>Provjerite prezentaciju tražeći:</a:t>
            </a:r>
          </a:p>
          <a:p>
            <a:pPr lvl="1"/>
            <a:r>
              <a:rPr lang="hr-HR" altLang="en-US"/>
              <a:t>Pravopisne pogreške</a:t>
            </a:r>
          </a:p>
          <a:p>
            <a:pPr lvl="1"/>
            <a:r>
              <a:rPr lang="hr-HR" altLang="en-US"/>
              <a:t>Ponavljanje riječi</a:t>
            </a:r>
          </a:p>
          <a:p>
            <a:pPr lvl="1"/>
            <a:r>
              <a:rPr lang="hr-HR" altLang="en-US"/>
              <a:t>Gramatičke pogreške</a:t>
            </a:r>
          </a:p>
          <a:p>
            <a:r>
              <a:rPr lang="hr-HR" altLang="en-US"/>
              <a:t>Poštujte duh jezika</a:t>
            </a:r>
          </a:p>
          <a:p>
            <a:r>
              <a:rPr lang="hr-HR" altLang="en-US"/>
              <a:t>Zamolite nekoga da pregleda Vašu prezentaciju</a:t>
            </a:r>
          </a:p>
          <a:p>
            <a:endParaRPr lang="hr-HR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6562EA94-5E93-D04C-937A-1AF49B115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/>
              <a:t>Dodatak B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8D0B69-C776-654D-AB3D-EF6AD5E5FE3B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endParaRPr lang="hr-HR" altLang="ja-JP" sz="3200" dirty="0">
              <a:latin typeface="+mn-lt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hr-HR" altLang="ja-JP" sz="3200" dirty="0">
              <a:latin typeface="+mn-lt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hr-HR" altLang="ja-JP" sz="3200" dirty="0">
              <a:latin typeface="+mn-lt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hr-HR" altLang="ja-JP" sz="3200" dirty="0">
                <a:latin typeface="+mn-lt"/>
              </a:rPr>
              <a:t>“</a:t>
            </a:r>
            <a:r>
              <a:rPr lang="hr-HR" altLang="ja-JP" sz="3200" dirty="0" err="1">
                <a:latin typeface="+mn-lt"/>
              </a:rPr>
              <a:t>Everything</a:t>
            </a:r>
            <a:r>
              <a:rPr lang="hr-HR" altLang="ja-JP" sz="3200" dirty="0">
                <a:latin typeface="+mn-lt"/>
              </a:rPr>
              <a:t> </a:t>
            </a:r>
            <a:r>
              <a:rPr lang="hr-HR" altLang="ja-JP" sz="3200" dirty="0" err="1">
                <a:latin typeface="+mn-lt"/>
              </a:rPr>
              <a:t>should</a:t>
            </a:r>
            <a:r>
              <a:rPr lang="hr-HR" altLang="ja-JP" sz="3200" dirty="0">
                <a:latin typeface="+mn-lt"/>
              </a:rPr>
              <a:t> </a:t>
            </a:r>
            <a:r>
              <a:rPr lang="hr-HR" altLang="ja-JP" sz="3200" dirty="0" err="1">
                <a:latin typeface="+mn-lt"/>
              </a:rPr>
              <a:t>be</a:t>
            </a:r>
            <a:r>
              <a:rPr lang="hr-HR" altLang="ja-JP" sz="3200" dirty="0">
                <a:latin typeface="+mn-lt"/>
              </a:rPr>
              <a:t> </a:t>
            </a:r>
            <a:r>
              <a:rPr lang="hr-HR" altLang="ja-JP" sz="3200" dirty="0" err="1">
                <a:latin typeface="+mn-lt"/>
              </a:rPr>
              <a:t>made</a:t>
            </a:r>
            <a:r>
              <a:rPr lang="hr-HR" altLang="ja-JP" sz="3200" dirty="0">
                <a:latin typeface="+mn-lt"/>
              </a:rPr>
              <a:t> as </a:t>
            </a:r>
            <a:r>
              <a:rPr lang="hr-HR" altLang="ja-JP" sz="3200" dirty="0" err="1">
                <a:latin typeface="+mn-lt"/>
              </a:rPr>
              <a:t>simple</a:t>
            </a:r>
            <a:r>
              <a:rPr lang="hr-HR" altLang="ja-JP" sz="3200" dirty="0">
                <a:latin typeface="+mn-lt"/>
              </a:rPr>
              <a:t> </a:t>
            </a:r>
            <a:r>
              <a:rPr lang="hr-HR" altLang="ja-JP" sz="3200" dirty="0" err="1">
                <a:latin typeface="+mn-lt"/>
              </a:rPr>
              <a:t>as</a:t>
            </a:r>
            <a:r>
              <a:rPr lang="hr-HR" altLang="ja-JP" sz="3200" dirty="0">
                <a:latin typeface="+mn-lt"/>
              </a:rPr>
              <a:t> </a:t>
            </a:r>
            <a:r>
              <a:rPr lang="hr-HR" altLang="ja-JP" sz="3200" dirty="0" err="1">
                <a:latin typeface="+mn-lt"/>
              </a:rPr>
              <a:t>possible</a:t>
            </a:r>
            <a:r>
              <a:rPr lang="hr-HR" altLang="ja-JP" sz="3200" dirty="0">
                <a:latin typeface="+mn-lt"/>
              </a:rPr>
              <a:t>, but </a:t>
            </a:r>
            <a:r>
              <a:rPr lang="hr-HR" altLang="ja-JP" sz="3200" dirty="0" err="1">
                <a:latin typeface="+mn-lt"/>
              </a:rPr>
              <a:t>not</a:t>
            </a:r>
            <a:r>
              <a:rPr lang="hr-HR" altLang="ja-JP" sz="3200" dirty="0">
                <a:latin typeface="+mn-lt"/>
              </a:rPr>
              <a:t> </a:t>
            </a:r>
            <a:r>
              <a:rPr lang="hr-HR" altLang="ja-JP" sz="3200" dirty="0" err="1">
                <a:latin typeface="+mn-lt"/>
              </a:rPr>
              <a:t>simpler</a:t>
            </a:r>
            <a:r>
              <a:rPr lang="hr-HR" altLang="ja-JP" sz="3200" dirty="0">
                <a:latin typeface="+mn-lt"/>
              </a:rPr>
              <a:t>”</a:t>
            </a:r>
          </a:p>
          <a:p>
            <a:pPr marL="0" indent="0">
              <a:buFont typeface="Wingdings" pitchFamily="2" charset="2"/>
              <a:buNone/>
              <a:defRPr/>
            </a:pPr>
            <a:br>
              <a:rPr lang="hr-HR" altLang="ja-JP" sz="3200" dirty="0">
                <a:latin typeface="+mn-lt"/>
              </a:rPr>
            </a:br>
            <a:r>
              <a:rPr lang="hr-HR" altLang="ja-JP" sz="3200" dirty="0">
                <a:latin typeface="+mn-lt"/>
              </a:rPr>
              <a:t>A. Einstein</a:t>
            </a:r>
            <a:endParaRPr lang="hr-HR" altLang="en-US" sz="3200" dirty="0">
              <a:latin typeface="+mn-lt"/>
            </a:endParaRPr>
          </a:p>
        </p:txBody>
      </p:sp>
      <p:sp>
        <p:nvSpPr>
          <p:cNvPr id="30723" name="Slide Number Placeholder 4">
            <a:extLst>
              <a:ext uri="{FF2B5EF4-FFF2-40B4-BE49-F238E27FC236}">
                <a16:creationId xmlns:a16="http://schemas.microsoft.com/office/drawing/2014/main" id="{9C580383-3097-D24B-BA0A-62145E27DD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B986721B-2A03-9C42-971A-24F9736FF323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F9685DA-662E-4A45-ACD6-22C13AAE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pic>
        <p:nvPicPr>
          <p:cNvPr id="30725" name="Picture 7">
            <a:extLst>
              <a:ext uri="{FF2B5EF4-FFF2-40B4-BE49-F238E27FC236}">
                <a16:creationId xmlns:a16="http://schemas.microsoft.com/office/drawing/2014/main" id="{A46AEE47-E794-7947-9276-1467F4E80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1163"/>
            <a:ext cx="220662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84D7457-0C18-E941-A6E5-5FF4B3E1F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HR"/>
              <a:t>Seminar obuhvaća</a:t>
            </a:r>
            <a:endParaRPr lang="hr-HR" altLang="en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6D70F-7A5E-E749-9611-85FBF15F1D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908050"/>
            <a:ext cx="8424862" cy="5616575"/>
          </a:xfrm>
        </p:spPr>
        <p:txBody>
          <a:bodyPr/>
          <a:lstStyle/>
          <a:p>
            <a:r>
              <a:rPr lang="en-GB" altLang="en-HR" dirty="0" err="1"/>
              <a:t>definiranje</a:t>
            </a:r>
            <a:r>
              <a:rPr lang="en-GB" altLang="en-HR" dirty="0"/>
              <a:t> </a:t>
            </a:r>
            <a:r>
              <a:rPr lang="en-GB" altLang="en-HR" dirty="0" err="1"/>
              <a:t>i</a:t>
            </a:r>
            <a:r>
              <a:rPr lang="en-GB" altLang="en-HR" dirty="0"/>
              <a:t> </a:t>
            </a:r>
            <a:r>
              <a:rPr lang="en-GB" altLang="en-HR" dirty="0" err="1"/>
              <a:t>provođenje</a:t>
            </a:r>
            <a:r>
              <a:rPr lang="en-GB" altLang="en-HR" dirty="0"/>
              <a:t> </a:t>
            </a:r>
            <a:r>
              <a:rPr lang="en-GB" altLang="en-HR" dirty="0" err="1"/>
              <a:t>pretraživanja</a:t>
            </a:r>
            <a:r>
              <a:rPr lang="en-GB" altLang="en-HR" dirty="0"/>
              <a:t> literature, </a:t>
            </a:r>
            <a:r>
              <a:rPr lang="en-GB" altLang="en-HR" dirty="0" err="1"/>
              <a:t>uz</a:t>
            </a:r>
            <a:r>
              <a:rPr lang="en-GB" altLang="en-HR" dirty="0"/>
              <a:t> </a:t>
            </a:r>
            <a:r>
              <a:rPr lang="en-GB" altLang="en-HR" dirty="0" err="1"/>
              <a:t>upoznavanje</a:t>
            </a:r>
            <a:r>
              <a:rPr lang="en-GB" altLang="en-HR" dirty="0"/>
              <a:t> s </a:t>
            </a:r>
            <a:r>
              <a:rPr lang="en-GB" altLang="en-HR" dirty="0" err="1"/>
              <a:t>relevantnim</a:t>
            </a:r>
            <a:r>
              <a:rPr lang="en-GB" altLang="en-HR" dirty="0"/>
              <a:t> </a:t>
            </a:r>
            <a:r>
              <a:rPr lang="en-GB" altLang="en-HR" dirty="0" err="1"/>
              <a:t>izvorima</a:t>
            </a:r>
            <a:r>
              <a:rPr lang="en-GB" altLang="en-HR" dirty="0"/>
              <a:t> </a:t>
            </a:r>
            <a:r>
              <a:rPr lang="en-GB" altLang="en-HR" dirty="0" err="1"/>
              <a:t>informacija</a:t>
            </a:r>
            <a:r>
              <a:rPr lang="en-GB" altLang="en-HR" dirty="0"/>
              <a:t>;</a:t>
            </a:r>
          </a:p>
          <a:p>
            <a:r>
              <a:rPr lang="en-GB" altLang="en-HR" dirty="0" err="1"/>
              <a:t>rukovanje</a:t>
            </a:r>
            <a:r>
              <a:rPr lang="en-GB" altLang="en-HR" dirty="0"/>
              <a:t> </a:t>
            </a:r>
            <a:r>
              <a:rPr lang="en-GB" altLang="en-HR" dirty="0" err="1"/>
              <a:t>prikupljenom</a:t>
            </a:r>
            <a:r>
              <a:rPr lang="en-GB" altLang="en-HR" dirty="0"/>
              <a:t> </a:t>
            </a:r>
            <a:r>
              <a:rPr lang="en-GB" altLang="en-HR" dirty="0" err="1"/>
              <a:t>literaturom</a:t>
            </a:r>
            <a:r>
              <a:rPr lang="en-GB" altLang="en-HR" dirty="0"/>
              <a:t> (</a:t>
            </a:r>
            <a:r>
              <a:rPr lang="en-GB" altLang="en-HR" dirty="0" err="1"/>
              <a:t>pohrana</a:t>
            </a:r>
            <a:r>
              <a:rPr lang="en-GB" altLang="en-HR" dirty="0"/>
              <a:t>, </a:t>
            </a:r>
            <a:r>
              <a:rPr lang="en-GB" altLang="en-HR" dirty="0" err="1"/>
              <a:t>razvrstavanje</a:t>
            </a:r>
            <a:r>
              <a:rPr lang="en-GB" altLang="en-HR" dirty="0"/>
              <a:t> </a:t>
            </a:r>
            <a:r>
              <a:rPr lang="en-GB" altLang="en-HR" dirty="0" err="1"/>
              <a:t>i</a:t>
            </a:r>
            <a:r>
              <a:rPr lang="en-GB" altLang="en-HR" dirty="0"/>
              <a:t> </a:t>
            </a:r>
            <a:r>
              <a:rPr lang="en-GB" altLang="en-HR" dirty="0" err="1"/>
              <a:t>referenciranje</a:t>
            </a:r>
            <a:r>
              <a:rPr lang="en-GB" altLang="en-HR" dirty="0"/>
              <a:t>);</a:t>
            </a:r>
          </a:p>
          <a:p>
            <a:r>
              <a:rPr lang="en-GB" altLang="en-HR" dirty="0" err="1"/>
              <a:t>razumijevanje</a:t>
            </a:r>
            <a:r>
              <a:rPr lang="en-GB" altLang="en-HR" dirty="0"/>
              <a:t> </a:t>
            </a:r>
            <a:r>
              <a:rPr lang="en-GB" altLang="en-HR" dirty="0" err="1"/>
              <a:t>i</a:t>
            </a:r>
            <a:r>
              <a:rPr lang="en-GB" altLang="en-HR" dirty="0"/>
              <a:t> </a:t>
            </a:r>
            <a:r>
              <a:rPr lang="en-GB" altLang="en-HR" dirty="0" err="1"/>
              <a:t>kritičku</a:t>
            </a:r>
            <a:r>
              <a:rPr lang="en-GB" altLang="en-HR" dirty="0"/>
              <a:t> </a:t>
            </a:r>
            <a:r>
              <a:rPr lang="en-GB" altLang="en-HR" dirty="0" err="1"/>
              <a:t>evaluaciju</a:t>
            </a:r>
            <a:r>
              <a:rPr lang="en-GB" altLang="en-HR" dirty="0"/>
              <a:t> </a:t>
            </a:r>
            <a:r>
              <a:rPr lang="en-GB" altLang="en-HR" dirty="0" err="1"/>
              <a:t>prikupljene</a:t>
            </a:r>
            <a:r>
              <a:rPr lang="en-GB" altLang="en-HR" dirty="0"/>
              <a:t> literature;</a:t>
            </a:r>
          </a:p>
          <a:p>
            <a:r>
              <a:rPr lang="en-GB" altLang="en-HR" dirty="0" err="1"/>
              <a:t>prikaz</a:t>
            </a:r>
            <a:r>
              <a:rPr lang="en-GB" altLang="en-HR" dirty="0"/>
              <a:t> </a:t>
            </a:r>
            <a:r>
              <a:rPr lang="en-GB" altLang="en-HR" dirty="0" err="1"/>
              <a:t>rezultata</a:t>
            </a:r>
            <a:r>
              <a:rPr lang="en-GB" altLang="en-HR" dirty="0"/>
              <a:t> </a:t>
            </a:r>
            <a:r>
              <a:rPr lang="en-GB" altLang="en-HR" dirty="0" err="1"/>
              <a:t>istraživanja</a:t>
            </a:r>
            <a:r>
              <a:rPr lang="en-GB" altLang="en-HR" dirty="0"/>
              <a:t> </a:t>
            </a:r>
            <a:r>
              <a:rPr lang="en-GB" altLang="en-HR" dirty="0" err="1"/>
              <a:t>pisanim</a:t>
            </a:r>
            <a:r>
              <a:rPr lang="en-GB" altLang="en-HR" dirty="0"/>
              <a:t> </a:t>
            </a:r>
            <a:r>
              <a:rPr lang="en-GB" altLang="en-HR" dirty="0" err="1"/>
              <a:t>materijalom</a:t>
            </a:r>
            <a:r>
              <a:rPr lang="en-GB" altLang="en-HR" dirty="0"/>
              <a:t> </a:t>
            </a:r>
            <a:r>
              <a:rPr lang="en-GB" altLang="en-HR" dirty="0" err="1"/>
              <a:t>na</a:t>
            </a:r>
            <a:r>
              <a:rPr lang="en-GB" altLang="en-HR" dirty="0"/>
              <a:t> </a:t>
            </a:r>
            <a:r>
              <a:rPr lang="en-GB" altLang="en-HR" dirty="0" err="1"/>
              <a:t>hrvatskom</a:t>
            </a:r>
            <a:r>
              <a:rPr lang="en-GB" altLang="en-HR" dirty="0"/>
              <a:t> </a:t>
            </a:r>
            <a:r>
              <a:rPr lang="en-GB" altLang="en-HR" dirty="0" err="1"/>
              <a:t>jeziku</a:t>
            </a:r>
            <a:r>
              <a:rPr lang="en-GB" altLang="en-HR" dirty="0"/>
              <a:t> (10-15 </a:t>
            </a:r>
            <a:r>
              <a:rPr lang="en-GB" altLang="en-HR" dirty="0" err="1"/>
              <a:t>stranica</a:t>
            </a:r>
            <a:r>
              <a:rPr lang="en-GB" altLang="en-HR" dirty="0"/>
              <a:t> </a:t>
            </a:r>
            <a:r>
              <a:rPr lang="en-GB" altLang="en-HR" dirty="0" err="1"/>
              <a:t>prema</a:t>
            </a:r>
            <a:r>
              <a:rPr lang="en-GB" altLang="en-HR" dirty="0"/>
              <a:t> </a:t>
            </a:r>
            <a:r>
              <a:rPr lang="en-GB" altLang="en-HR" dirty="0" err="1"/>
              <a:t>predlošku</a:t>
            </a:r>
            <a:r>
              <a:rPr lang="en-GB" altLang="en-HR" dirty="0"/>
              <a:t>) </a:t>
            </a:r>
            <a:r>
              <a:rPr lang="en-GB" altLang="en-HR" dirty="0" err="1"/>
              <a:t>i</a:t>
            </a:r>
            <a:r>
              <a:rPr lang="en-GB" altLang="en-HR" dirty="0"/>
              <a:t> </a:t>
            </a:r>
            <a:r>
              <a:rPr lang="en-GB" altLang="en-HR" dirty="0" err="1"/>
              <a:t>prezentacijom</a:t>
            </a:r>
            <a:r>
              <a:rPr lang="en-GB" altLang="en-HR" dirty="0"/>
              <a:t> (</a:t>
            </a:r>
            <a:r>
              <a:rPr lang="en-GB" altLang="en-HR" dirty="0" err="1"/>
              <a:t>npr</a:t>
            </a:r>
            <a:r>
              <a:rPr lang="en-GB" altLang="en-HR" dirty="0"/>
              <a:t>. Power Point);</a:t>
            </a:r>
          </a:p>
          <a:p>
            <a:r>
              <a:rPr lang="en-GB" altLang="en-HR" dirty="0" err="1"/>
              <a:t>usmeno</a:t>
            </a:r>
            <a:r>
              <a:rPr lang="en-GB" altLang="en-HR" dirty="0"/>
              <a:t> </a:t>
            </a:r>
            <a:r>
              <a:rPr lang="en-GB" altLang="en-HR" dirty="0" err="1"/>
              <a:t>izlaganje</a:t>
            </a:r>
            <a:r>
              <a:rPr lang="en-GB" altLang="en-HR" dirty="0"/>
              <a:t> u </a:t>
            </a:r>
            <a:r>
              <a:rPr lang="en-GB" altLang="en-HR" dirty="0" err="1"/>
              <a:t>trajanju</a:t>
            </a:r>
            <a:r>
              <a:rPr lang="en-GB" altLang="en-HR" dirty="0"/>
              <a:t> od 15 </a:t>
            </a:r>
            <a:r>
              <a:rPr lang="en-GB" altLang="en-HR" dirty="0" err="1"/>
              <a:t>minuta</a:t>
            </a:r>
            <a:r>
              <a:rPr lang="en-GB" altLang="en-HR" dirty="0"/>
              <a:t> </a:t>
            </a:r>
            <a:r>
              <a:rPr lang="en-GB" altLang="en-HR" dirty="0" err="1"/>
              <a:t>i</a:t>
            </a:r>
            <a:r>
              <a:rPr lang="en-GB" altLang="en-HR" dirty="0"/>
              <a:t> </a:t>
            </a:r>
            <a:r>
              <a:rPr lang="en-GB" altLang="en-HR" dirty="0" err="1"/>
              <a:t>raspravu</a:t>
            </a:r>
            <a:r>
              <a:rPr lang="en-GB" altLang="en-HR" dirty="0"/>
              <a:t> (5 min), </a:t>
            </a:r>
            <a:r>
              <a:rPr lang="en-GB" altLang="en-HR" dirty="0" err="1"/>
              <a:t>uključujući</a:t>
            </a:r>
            <a:r>
              <a:rPr lang="en-GB" altLang="en-HR" dirty="0"/>
              <a:t> </a:t>
            </a:r>
            <a:r>
              <a:rPr lang="en-GB" altLang="en-HR" dirty="0" err="1"/>
              <a:t>povratnu</a:t>
            </a:r>
            <a:r>
              <a:rPr lang="en-GB" altLang="en-HR" dirty="0"/>
              <a:t> </a:t>
            </a:r>
            <a:r>
              <a:rPr lang="en-GB" altLang="en-HR" dirty="0" err="1"/>
              <a:t>informaciju</a:t>
            </a:r>
            <a:r>
              <a:rPr lang="en-GB" altLang="en-HR" dirty="0"/>
              <a:t> </a:t>
            </a:r>
            <a:r>
              <a:rPr lang="en-GB" altLang="en-HR" dirty="0" err="1"/>
              <a:t>kako</a:t>
            </a:r>
            <a:r>
              <a:rPr lang="en-GB" altLang="en-HR" dirty="0"/>
              <a:t> o </a:t>
            </a:r>
            <a:r>
              <a:rPr lang="en-GB" altLang="en-HR" dirty="0" err="1"/>
              <a:t>tehničkoj</a:t>
            </a:r>
            <a:r>
              <a:rPr lang="en-GB" altLang="en-HR" dirty="0"/>
              <a:t> </a:t>
            </a:r>
            <a:r>
              <a:rPr lang="en-GB" altLang="en-HR" dirty="0" err="1"/>
              <a:t>tako</a:t>
            </a:r>
            <a:r>
              <a:rPr lang="en-GB" altLang="en-HR" dirty="0"/>
              <a:t> </a:t>
            </a:r>
            <a:r>
              <a:rPr lang="en-GB" altLang="en-HR" dirty="0" err="1"/>
              <a:t>i</a:t>
            </a:r>
            <a:r>
              <a:rPr lang="en-GB" altLang="en-HR" dirty="0"/>
              <a:t> </a:t>
            </a:r>
            <a:r>
              <a:rPr lang="en-GB" altLang="en-HR" dirty="0" err="1"/>
              <a:t>općoj</a:t>
            </a:r>
            <a:r>
              <a:rPr lang="en-GB" altLang="en-HR" dirty="0"/>
              <a:t> </a:t>
            </a:r>
            <a:r>
              <a:rPr lang="en-GB" altLang="en-HR" dirty="0" err="1"/>
              <a:t>kvaliteti</a:t>
            </a:r>
            <a:r>
              <a:rPr lang="en-GB" altLang="en-HR" dirty="0"/>
              <a:t> </a:t>
            </a:r>
            <a:r>
              <a:rPr lang="en-GB" altLang="en-HR" dirty="0" err="1"/>
              <a:t>rada</a:t>
            </a:r>
            <a:r>
              <a:rPr lang="en-GB" altLang="en-HR" dirty="0"/>
              <a:t> (</a:t>
            </a:r>
            <a:r>
              <a:rPr lang="en-GB" altLang="en-HR" dirty="0" err="1"/>
              <a:t>razumljivost</a:t>
            </a:r>
            <a:r>
              <a:rPr lang="en-GB" altLang="en-HR" dirty="0"/>
              <a:t>, </a:t>
            </a:r>
            <a:r>
              <a:rPr lang="en-GB" altLang="en-HR" dirty="0" err="1"/>
              <a:t>preglednost</a:t>
            </a:r>
            <a:r>
              <a:rPr lang="en-GB" altLang="en-HR" dirty="0"/>
              <a:t>, </a:t>
            </a:r>
            <a:r>
              <a:rPr lang="en-GB" altLang="en-HR" dirty="0" err="1"/>
              <a:t>jezik</a:t>
            </a:r>
            <a:r>
              <a:rPr lang="en-GB" altLang="en-HR" dirty="0"/>
              <a:t>, ….).</a:t>
            </a:r>
          </a:p>
          <a:p>
            <a:endParaRPr lang="hr-HR" altLang="en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C5D2F-8740-0244-ADBE-668CBDE1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44036" name="Slide Number Placeholder 4">
            <a:extLst>
              <a:ext uri="{FF2B5EF4-FFF2-40B4-BE49-F238E27FC236}">
                <a16:creationId xmlns:a16="http://schemas.microsoft.com/office/drawing/2014/main" id="{6524A2B8-A831-AC47-B43D-AA2CA8EEAA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6F06AC6-5543-FB41-939A-8397CCF5EB8A}" type="slidenum">
              <a:rPr lang="en-US" altLang="en-HR" sz="1100">
                <a:latin typeface="Arial" panose="020B0604020202020204" pitchFamily="34" charset="0"/>
              </a:rPr>
              <a:pPr/>
              <a:t>2</a:t>
            </a:fld>
            <a:r>
              <a:rPr lang="hr-HR" altLang="en-HR" sz="1100">
                <a:latin typeface="Arial" panose="020B0604020202020204" pitchFamily="34" charset="0"/>
              </a:rPr>
              <a:t>/11</a:t>
            </a:r>
            <a:endParaRPr lang="en-US" altLang="en-HR" sz="11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F388D2F6-515D-1B4C-B648-1A3283824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HR"/>
              <a:t>Organizacija pisanog seminara</a:t>
            </a:r>
            <a:endParaRPr lang="hr-HR" altLang="en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832CD-3139-6E4B-B27F-763765E86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08050"/>
            <a:ext cx="8424862" cy="561657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hr-HR" dirty="0"/>
              <a:t>Nakon naslovnice i sadržaja, seminar treba sadržavati sljedeća poglavlja:</a:t>
            </a:r>
          </a:p>
          <a:p>
            <a:pPr>
              <a:defRPr/>
            </a:pPr>
            <a:r>
              <a:rPr lang="hr-HR" dirty="0"/>
              <a:t>Uvod</a:t>
            </a:r>
          </a:p>
          <a:p>
            <a:pPr>
              <a:defRPr/>
            </a:pPr>
            <a:r>
              <a:rPr lang="hr-HR" dirty="0"/>
              <a:t>Jedno ili više poglavlja vezanih uz temu seminara.</a:t>
            </a:r>
            <a:br>
              <a:rPr lang="hr-HR" dirty="0"/>
            </a:br>
            <a:r>
              <a:rPr lang="hr-HR" dirty="0"/>
              <a:t>U vezi naslova tih poglavlja potrebno je dogovoriti se s mentorom.</a:t>
            </a:r>
          </a:p>
          <a:p>
            <a:pPr>
              <a:defRPr/>
            </a:pPr>
            <a:r>
              <a:rPr lang="hr-HR" dirty="0"/>
              <a:t>Zaključak</a:t>
            </a:r>
          </a:p>
          <a:p>
            <a:pPr>
              <a:defRPr/>
            </a:pPr>
            <a:r>
              <a:rPr lang="hr-HR" dirty="0"/>
              <a:t>Literatura</a:t>
            </a:r>
          </a:p>
          <a:p>
            <a:pPr lvl="1">
              <a:defRPr/>
            </a:pPr>
            <a:r>
              <a:rPr lang="hr-HR" dirty="0"/>
              <a:t>U tekstu rada treba biti navedena literatura svugdje gdje je tekst, slika ili grafički prikaz preuzet ili se temelji na nekom pisanom predlošku. Literatura se navodi iza zaključka.</a:t>
            </a:r>
          </a:p>
          <a:p>
            <a:pPr>
              <a:defRPr/>
            </a:pPr>
            <a:r>
              <a:rPr lang="hr-HR" dirty="0"/>
              <a:t>Sažetak</a:t>
            </a:r>
          </a:p>
          <a:p>
            <a:pPr>
              <a:defRPr/>
            </a:pPr>
            <a:r>
              <a:rPr lang="hr-HR" dirty="0"/>
              <a:t>U svim dokumentima obvezno primjenjivati SI jedinice. Slike, formule i tablice potrebno je numerirati. Opis tablice stavlja se iznad, a opis slike ispod nje. U opisu slike ili tablice pišu se samo podaci neophodni za njeno razumijevanje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6DF7F-E58F-094C-8E47-01F5DD41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</a:t>
            </a:r>
          </a:p>
        </p:txBody>
      </p:sp>
      <p:sp>
        <p:nvSpPr>
          <p:cNvPr id="45060" name="Slide Number Placeholder 4">
            <a:extLst>
              <a:ext uri="{FF2B5EF4-FFF2-40B4-BE49-F238E27FC236}">
                <a16:creationId xmlns:a16="http://schemas.microsoft.com/office/drawing/2014/main" id="{98C461F4-F5BF-D649-89B6-1D67A49CCA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B8110BF-3987-424F-B293-CE51676A5EDE}" type="slidenum">
              <a:rPr lang="en-US" altLang="en-HR" sz="1100">
                <a:latin typeface="Arial" panose="020B0604020202020204" pitchFamily="34" charset="0"/>
              </a:rPr>
              <a:pPr/>
              <a:t>3</a:t>
            </a:fld>
            <a:r>
              <a:rPr lang="hr-HR" altLang="en-HR" sz="1100">
                <a:latin typeface="Arial" panose="020B0604020202020204" pitchFamily="34" charset="0"/>
              </a:rPr>
              <a:t>/11</a:t>
            </a:r>
            <a:endParaRPr lang="en-US" altLang="en-HR" sz="11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8">
            <a:extLst>
              <a:ext uri="{FF2B5EF4-FFF2-40B4-BE49-F238E27FC236}">
                <a16:creationId xmlns:a16="http://schemas.microsoft.com/office/drawing/2014/main" id="{09B15B84-55A8-5E43-B4A7-C6BFA7F3E2D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68363" y="1700213"/>
            <a:ext cx="7632700" cy="1657350"/>
          </a:xfrm>
        </p:spPr>
        <p:txBody>
          <a:bodyPr/>
          <a:lstStyle/>
          <a:p>
            <a:r>
              <a:rPr lang="hr-HR" altLang="en-US"/>
              <a:t>Naslov prezentacije</a:t>
            </a:r>
          </a:p>
        </p:txBody>
      </p:sp>
      <p:sp>
        <p:nvSpPr>
          <p:cNvPr id="16386" name="Rectangle 9">
            <a:extLst>
              <a:ext uri="{FF2B5EF4-FFF2-40B4-BE49-F238E27FC236}">
                <a16:creationId xmlns:a16="http://schemas.microsoft.com/office/drawing/2014/main" id="{ECA53299-9038-CA4A-8D7C-A259208F61C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72282" y="2853531"/>
            <a:ext cx="8424862" cy="2376488"/>
          </a:xfrm>
        </p:spPr>
        <p:txBody>
          <a:bodyPr/>
          <a:lstStyle/>
          <a:p>
            <a:r>
              <a:rPr lang="hr-HR" altLang="en-US" sz="1800" dirty="0"/>
              <a:t>Pripremljeno za</a:t>
            </a:r>
          </a:p>
          <a:p>
            <a:r>
              <a:rPr lang="hr-HR" altLang="en-US" sz="2000" dirty="0"/>
              <a:t>Seminar iz kolegija: </a:t>
            </a:r>
            <a:br>
              <a:rPr lang="hr-HR" altLang="en-US" sz="2000" dirty="0"/>
            </a:br>
            <a:r>
              <a:rPr lang="hr-HR" altLang="en-US" sz="2000" dirty="0"/>
              <a:t>Uvod u umjetnu inteligenciju</a:t>
            </a:r>
          </a:p>
          <a:p>
            <a:r>
              <a:rPr lang="hr-HR" altLang="en-US" sz="2000" dirty="0"/>
              <a:t>Ime i prezime studenta/</a:t>
            </a:r>
            <a:br>
              <a:rPr lang="hr-HR" altLang="en-US" sz="2000" dirty="0"/>
            </a:br>
            <a:r>
              <a:rPr lang="hr-HR" altLang="en-US" sz="2000" dirty="0"/>
              <a:t>studijska grupa</a:t>
            </a:r>
            <a:endParaRPr lang="en-US" altLang="en-US" sz="2000" dirty="0"/>
          </a:p>
          <a:p>
            <a:endParaRPr lang="hr-H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E8B19-E657-1C4B-8336-5F971B344786}"/>
              </a:ext>
            </a:extLst>
          </p:cNvPr>
          <p:cNvSpPr txBox="1"/>
          <p:nvPr/>
        </p:nvSpPr>
        <p:spPr>
          <a:xfrm>
            <a:off x="6156325" y="5229225"/>
            <a:ext cx="10567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hr-HR" sz="1800" dirty="0">
                <a:latin typeface="+mn-lt"/>
                <a:cs typeface="Arial" charset="0"/>
              </a:rPr>
              <a:t>Voditelj: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06D3A3-6005-0946-BDCC-EAD5328786A1}"/>
              </a:ext>
            </a:extLst>
          </p:cNvPr>
          <p:cNvSpPr/>
          <p:nvPr/>
        </p:nvSpPr>
        <p:spPr>
          <a:xfrm>
            <a:off x="4169777" y="5732463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en-US" sz="1200" dirty="0">
                <a:latin typeface="+mn-lt"/>
                <a:cs typeface="Arial" charset="0"/>
              </a:rPr>
              <a:t>1.1</a:t>
            </a:r>
            <a:r>
              <a:rPr lang="hr-HR" altLang="en-US" sz="1200" dirty="0">
                <a:latin typeface="+mn-lt"/>
                <a:cs typeface="Arial" charset="0"/>
              </a:rPr>
              <a:t>2</a:t>
            </a:r>
            <a:r>
              <a:rPr lang="en-US" altLang="en-US" sz="1200" dirty="0">
                <a:latin typeface="+mn-lt"/>
                <a:cs typeface="Arial" charset="0"/>
              </a:rPr>
              <a:t>.202</a:t>
            </a:r>
            <a:r>
              <a:rPr lang="hr-HR" altLang="en-US" sz="1200" dirty="0">
                <a:latin typeface="+mn-lt"/>
                <a:cs typeface="Arial" charset="0"/>
              </a:rPr>
              <a:t>1</a:t>
            </a:r>
            <a:r>
              <a:rPr lang="en-US" altLang="en-US" sz="1200" dirty="0">
                <a:latin typeface="+mn-lt"/>
                <a:cs typeface="Arial" charset="0"/>
              </a:rPr>
              <a:t>.</a:t>
            </a:r>
            <a:endParaRPr lang="hr-HR" altLang="en-US" sz="1200" dirty="0">
              <a:latin typeface="+mn-lt"/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6">
            <a:extLst>
              <a:ext uri="{FF2B5EF4-FFF2-40B4-BE49-F238E27FC236}">
                <a16:creationId xmlns:a16="http://schemas.microsoft.com/office/drawing/2014/main" id="{3CB1008B-D471-884C-A427-CD8127A83D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Sadržaj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70EB9-A167-1340-A0A4-13492BB2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5650" y="6497638"/>
            <a:ext cx="6913563" cy="360362"/>
          </a:xfrm>
        </p:spPr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E1A7D059-5338-CA42-8527-69D51FDAB4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6070E2D-D759-2B4E-B5C4-FF6A629941FC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14341" name="Rectangle 7">
            <a:extLst>
              <a:ext uri="{FF2B5EF4-FFF2-40B4-BE49-F238E27FC236}">
                <a16:creationId xmlns:a16="http://schemas.microsoft.com/office/drawing/2014/main" id="{9C2DA1B4-B258-444D-9233-CFA31A2041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908050"/>
            <a:ext cx="8604250" cy="5616575"/>
          </a:xfrm>
        </p:spPr>
        <p:txBody>
          <a:bodyPr/>
          <a:lstStyle/>
          <a:p>
            <a:r>
              <a:rPr lang="hr-HR" altLang="en-US"/>
              <a:t>Na početku upoznajte publiku s glavnim temama prezentacije – problematikom na koji se tema odnosi</a:t>
            </a:r>
          </a:p>
          <a:p>
            <a:pPr lvl="1"/>
            <a:r>
              <a:rPr lang="hr-HR" altLang="en-US"/>
              <a:t>Kratki pregled prezentacije</a:t>
            </a:r>
          </a:p>
          <a:p>
            <a:pPr lvl="1"/>
            <a:endParaRPr lang="hr-HR" altLang="en-US"/>
          </a:p>
          <a:p>
            <a:pPr lvl="1"/>
            <a:r>
              <a:rPr lang="en-US" altLang="en-US"/>
              <a:t>Pazite na vrijeme i </a:t>
            </a:r>
            <a:r>
              <a:rPr lang="hr-HR" altLang="en-US"/>
              <a:t>tijek izlaganja ideja do kraja prezentacije </a:t>
            </a:r>
          </a:p>
          <a:p>
            <a:pPr lvl="1"/>
            <a:endParaRPr lang="hr-HR" altLang="en-US"/>
          </a:p>
          <a:p>
            <a:pPr lvl="1"/>
            <a:r>
              <a:rPr lang="hr-HR" altLang="en-US"/>
              <a:t>Naglasite glavne točke sadržaja</a:t>
            </a:r>
          </a:p>
          <a:p>
            <a:pPr lvl="1"/>
            <a:endParaRPr lang="hr-HR" altLang="en-US"/>
          </a:p>
          <a:p>
            <a:endParaRPr lang="hr-H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2">
            <a:extLst>
              <a:ext uri="{FF2B5EF4-FFF2-40B4-BE49-F238E27FC236}">
                <a16:creationId xmlns:a16="http://schemas.microsoft.com/office/drawing/2014/main" id="{0BC26EEE-0B2C-1E4E-B17F-FA5443035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Uvod i motivacija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A8988-61EB-3B47-8605-EE6D1963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4DA80C83-E3C5-8443-86D7-B20104818E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36EC29F-D9AB-854D-8AD3-8D1DC974A189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15365" name="Rectangle 13">
            <a:extLst>
              <a:ext uri="{FF2B5EF4-FFF2-40B4-BE49-F238E27FC236}">
                <a16:creationId xmlns:a16="http://schemas.microsoft.com/office/drawing/2014/main" id="{20D14FD9-1988-D842-811E-1A4D65B6EA4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908050"/>
            <a:ext cx="8604250" cy="5616575"/>
          </a:xfrm>
        </p:spPr>
        <p:txBody>
          <a:bodyPr/>
          <a:lstStyle/>
          <a:p>
            <a:r>
              <a:rPr lang="hr-HR" altLang="en-US"/>
              <a:t>Pažljivo proučite upute za pisanje prezentacije</a:t>
            </a:r>
          </a:p>
          <a:p>
            <a:r>
              <a:rPr lang="hr-HR" altLang="en-US"/>
              <a:t>Važno: Vaša prezentacija i popratni materijali dostupni su publici prije same prezentacije</a:t>
            </a:r>
          </a:p>
          <a:p>
            <a:pPr lvl="1"/>
            <a:r>
              <a:rPr lang="hr-HR" altLang="en-US"/>
              <a:t>Publika je imala priliku detaljno se upoznati s temom  i stavovima iznesenim u prezentaciji,</a:t>
            </a:r>
          </a:p>
          <a:p>
            <a:pPr lvl="1"/>
            <a:r>
              <a:rPr lang="hr-HR" altLang="en-US"/>
              <a:t>a neki rade na sličnim problemima, pa znaju o čemu ćete govoriti</a:t>
            </a:r>
            <a:endParaRPr lang="hr-HR" altLang="en-US">
              <a:sym typeface="Wingdings" pitchFamily="2" charset="2"/>
            </a:endParaRPr>
          </a:p>
          <a:p>
            <a:pPr lvl="1"/>
            <a:endParaRPr lang="hr-HR" altLang="en-US"/>
          </a:p>
          <a:p>
            <a:r>
              <a:rPr lang="hr-HR" altLang="en-US"/>
              <a:t>Uspješna prezentacija je rezultat dobre pripreme, vježbe i iskustva. </a:t>
            </a:r>
          </a:p>
          <a:p>
            <a:pPr lvl="1"/>
            <a:r>
              <a:rPr lang="hr-HR" altLang="en-US"/>
              <a:t>Cilj ovih uputa je podsjetiti Vas na dobru praksu te potaknuti na uporabu primjerene literature i konzultacija s kolegama/icama.</a:t>
            </a:r>
          </a:p>
          <a:p>
            <a:pPr lvl="1"/>
            <a:r>
              <a:rPr lang="hr-HR" altLang="en-US"/>
              <a:t>Ne zaboravite da nakon rada na izradi prezentacije predstoji i njezino uvježbavanje za uspješan cjeloviti dojam.</a:t>
            </a:r>
          </a:p>
          <a:p>
            <a:pPr lvl="1"/>
            <a:r>
              <a:rPr lang="hr-HR" altLang="en-US"/>
              <a:t>Ovo je dobra vježba za buduće nastavnike</a:t>
            </a:r>
          </a:p>
          <a:p>
            <a:pPr lvl="1"/>
            <a:endParaRPr lang="hr-H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1536;p41">
            <a:extLst>
              <a:ext uri="{FF2B5EF4-FFF2-40B4-BE49-F238E27FC236}">
                <a16:creationId xmlns:a16="http://schemas.microsoft.com/office/drawing/2014/main" id="{0098858C-988E-8E40-96DC-CDB2DC0C468D}"/>
              </a:ext>
            </a:extLst>
          </p:cNvPr>
          <p:cNvGrpSpPr>
            <a:grpSpLocks/>
          </p:cNvGrpSpPr>
          <p:nvPr/>
        </p:nvGrpSpPr>
        <p:grpSpPr bwMode="auto">
          <a:xfrm>
            <a:off x="3887788" y="2327275"/>
            <a:ext cx="3449637" cy="2608263"/>
            <a:chOff x="4239511" y="1422287"/>
            <a:chExt cx="3449991" cy="2608351"/>
          </a:xfrm>
        </p:grpSpPr>
        <p:sp>
          <p:nvSpPr>
            <p:cNvPr id="46133" name="Google Shape;1537;p41">
              <a:extLst>
                <a:ext uri="{FF2B5EF4-FFF2-40B4-BE49-F238E27FC236}">
                  <a16:creationId xmlns:a16="http://schemas.microsoft.com/office/drawing/2014/main" id="{9CD33FE5-00C0-6148-8243-E79064FB6B87}"/>
                </a:ext>
              </a:extLst>
            </p:cNvPr>
            <p:cNvSpPr>
              <a:spLocks/>
            </p:cNvSpPr>
            <p:nvPr/>
          </p:nvSpPr>
          <p:spPr bwMode="auto">
            <a:xfrm rot="-653369">
              <a:off x="4239511" y="1918313"/>
              <a:ext cx="2367679" cy="2112325"/>
            </a:xfrm>
            <a:custGeom>
              <a:avLst/>
              <a:gdLst>
                <a:gd name="T0" fmla="*/ 112014 w 119444"/>
                <a:gd name="T1" fmla="*/ 19062 h 106562"/>
                <a:gd name="T2" fmla="*/ 99775 w 119444"/>
                <a:gd name="T3" fmla="*/ 51316 h 106562"/>
                <a:gd name="T4" fmla="*/ 86059 w 119444"/>
                <a:gd name="T5" fmla="*/ 69461 h 106562"/>
                <a:gd name="T6" fmla="*/ 84213 w 119444"/>
                <a:gd name="T7" fmla="*/ 71354 h 106562"/>
                <a:gd name="T8" fmla="*/ 82344 w 119444"/>
                <a:gd name="T9" fmla="*/ 73176 h 106562"/>
                <a:gd name="T10" fmla="*/ 76034 w 119444"/>
                <a:gd name="T11" fmla="*/ 78689 h 106562"/>
                <a:gd name="T12" fmla="*/ 72224 w 119444"/>
                <a:gd name="T13" fmla="*/ 81606 h 106562"/>
                <a:gd name="T14" fmla="*/ 70950 w 119444"/>
                <a:gd name="T15" fmla="*/ 82510 h 106562"/>
                <a:gd name="T16" fmla="*/ 51447 w 119444"/>
                <a:gd name="T17" fmla="*/ 93274 h 106562"/>
                <a:gd name="T18" fmla="*/ 34910 w 119444"/>
                <a:gd name="T19" fmla="*/ 98501 h 106562"/>
                <a:gd name="T20" fmla="*/ 31421 w 119444"/>
                <a:gd name="T21" fmla="*/ 99215 h 106562"/>
                <a:gd name="T22" fmla="*/ 29778 w 119444"/>
                <a:gd name="T23" fmla="*/ 99513 h 106562"/>
                <a:gd name="T24" fmla="*/ 26718 w 119444"/>
                <a:gd name="T25" fmla="*/ 99977 h 106562"/>
                <a:gd name="T26" fmla="*/ 23944 w 119444"/>
                <a:gd name="T27" fmla="*/ 100322 h 106562"/>
                <a:gd name="T28" fmla="*/ 15252 w 119444"/>
                <a:gd name="T29" fmla="*/ 100965 h 106562"/>
                <a:gd name="T30" fmla="*/ 9764 w 119444"/>
                <a:gd name="T31" fmla="*/ 100941 h 106562"/>
                <a:gd name="T32" fmla="*/ 620 w 119444"/>
                <a:gd name="T33" fmla="*/ 101465 h 106562"/>
                <a:gd name="T34" fmla="*/ 203 w 119444"/>
                <a:gd name="T35" fmla="*/ 104239 h 106562"/>
                <a:gd name="T36" fmla="*/ 9561 w 119444"/>
                <a:gd name="T37" fmla="*/ 106513 h 106562"/>
                <a:gd name="T38" fmla="*/ 15383 w 119444"/>
                <a:gd name="T39" fmla="*/ 106537 h 106562"/>
                <a:gd name="T40" fmla="*/ 24563 w 119444"/>
                <a:gd name="T41" fmla="*/ 105918 h 106562"/>
                <a:gd name="T42" fmla="*/ 27492 w 119444"/>
                <a:gd name="T43" fmla="*/ 105549 h 106562"/>
                <a:gd name="T44" fmla="*/ 30719 w 119444"/>
                <a:gd name="T45" fmla="*/ 105049 h 106562"/>
                <a:gd name="T46" fmla="*/ 32457 w 119444"/>
                <a:gd name="T47" fmla="*/ 104739 h 106562"/>
                <a:gd name="T48" fmla="*/ 36148 w 119444"/>
                <a:gd name="T49" fmla="*/ 103989 h 106562"/>
                <a:gd name="T50" fmla="*/ 53602 w 119444"/>
                <a:gd name="T51" fmla="*/ 98465 h 106562"/>
                <a:gd name="T52" fmla="*/ 74200 w 119444"/>
                <a:gd name="T53" fmla="*/ 87106 h 106562"/>
                <a:gd name="T54" fmla="*/ 75534 w 119444"/>
                <a:gd name="T55" fmla="*/ 86142 h 106562"/>
                <a:gd name="T56" fmla="*/ 79546 w 119444"/>
                <a:gd name="T57" fmla="*/ 83070 h 106562"/>
                <a:gd name="T58" fmla="*/ 86214 w 119444"/>
                <a:gd name="T59" fmla="*/ 77248 h 106562"/>
                <a:gd name="T60" fmla="*/ 88190 w 119444"/>
                <a:gd name="T61" fmla="*/ 75331 h 106562"/>
                <a:gd name="T62" fmla="*/ 90143 w 119444"/>
                <a:gd name="T63" fmla="*/ 73319 h 106562"/>
                <a:gd name="T64" fmla="*/ 104609 w 119444"/>
                <a:gd name="T65" fmla="*/ 54174 h 106562"/>
                <a:gd name="T66" fmla="*/ 117527 w 119444"/>
                <a:gd name="T67" fmla="*/ 20110 h 106562"/>
                <a:gd name="T68" fmla="*/ 113824 w 119444"/>
                <a:gd name="T69" fmla="*/ 0 h 106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9444" h="106562" extrusionOk="0">
                  <a:moveTo>
                    <a:pt x="113824" y="0"/>
                  </a:moveTo>
                  <a:cubicBezTo>
                    <a:pt x="113824" y="6549"/>
                    <a:pt x="113181" y="12966"/>
                    <a:pt x="112014" y="19062"/>
                  </a:cubicBezTo>
                  <a:cubicBezTo>
                    <a:pt x="110848" y="25146"/>
                    <a:pt x="109169" y="30897"/>
                    <a:pt x="107073" y="36290"/>
                  </a:cubicBezTo>
                  <a:cubicBezTo>
                    <a:pt x="104978" y="41684"/>
                    <a:pt x="102525" y="46708"/>
                    <a:pt x="99775" y="51316"/>
                  </a:cubicBezTo>
                  <a:cubicBezTo>
                    <a:pt x="97036" y="55948"/>
                    <a:pt x="94024" y="60162"/>
                    <a:pt x="90881" y="63996"/>
                  </a:cubicBezTo>
                  <a:cubicBezTo>
                    <a:pt x="89309" y="65913"/>
                    <a:pt x="87702" y="67735"/>
                    <a:pt x="86059" y="69461"/>
                  </a:cubicBezTo>
                  <a:cubicBezTo>
                    <a:pt x="85654" y="69890"/>
                    <a:pt x="85237" y="70307"/>
                    <a:pt x="84832" y="70723"/>
                  </a:cubicBezTo>
                  <a:cubicBezTo>
                    <a:pt x="84618" y="70938"/>
                    <a:pt x="84416" y="71152"/>
                    <a:pt x="84213" y="71354"/>
                  </a:cubicBezTo>
                  <a:cubicBezTo>
                    <a:pt x="83999" y="71557"/>
                    <a:pt x="83797" y="71759"/>
                    <a:pt x="83582" y="71962"/>
                  </a:cubicBezTo>
                  <a:cubicBezTo>
                    <a:pt x="83166" y="72366"/>
                    <a:pt x="82761" y="72783"/>
                    <a:pt x="82344" y="73176"/>
                  </a:cubicBezTo>
                  <a:cubicBezTo>
                    <a:pt x="81915" y="73569"/>
                    <a:pt x="81499" y="73962"/>
                    <a:pt x="81082" y="74343"/>
                  </a:cubicBezTo>
                  <a:cubicBezTo>
                    <a:pt x="79403" y="75879"/>
                    <a:pt x="77724" y="77331"/>
                    <a:pt x="76034" y="78689"/>
                  </a:cubicBezTo>
                  <a:cubicBezTo>
                    <a:pt x="75188" y="79379"/>
                    <a:pt x="74331" y="80022"/>
                    <a:pt x="73498" y="80665"/>
                  </a:cubicBezTo>
                  <a:cubicBezTo>
                    <a:pt x="73069" y="80986"/>
                    <a:pt x="72640" y="81296"/>
                    <a:pt x="72224" y="81606"/>
                  </a:cubicBezTo>
                  <a:cubicBezTo>
                    <a:pt x="72009" y="81760"/>
                    <a:pt x="71795" y="81915"/>
                    <a:pt x="71593" y="82058"/>
                  </a:cubicBezTo>
                  <a:cubicBezTo>
                    <a:pt x="71378" y="82213"/>
                    <a:pt x="71164" y="82368"/>
                    <a:pt x="70950" y="82510"/>
                  </a:cubicBezTo>
                  <a:cubicBezTo>
                    <a:pt x="67568" y="84892"/>
                    <a:pt x="64223" y="86951"/>
                    <a:pt x="60960" y="88737"/>
                  </a:cubicBezTo>
                  <a:cubicBezTo>
                    <a:pt x="57686" y="90511"/>
                    <a:pt x="54495" y="92000"/>
                    <a:pt x="51447" y="93274"/>
                  </a:cubicBezTo>
                  <a:cubicBezTo>
                    <a:pt x="48387" y="94536"/>
                    <a:pt x="45470" y="95572"/>
                    <a:pt x="42708" y="96429"/>
                  </a:cubicBezTo>
                  <a:cubicBezTo>
                    <a:pt x="39934" y="97286"/>
                    <a:pt x="37338" y="97953"/>
                    <a:pt x="34910" y="98501"/>
                  </a:cubicBezTo>
                  <a:cubicBezTo>
                    <a:pt x="34314" y="98631"/>
                    <a:pt x="33719" y="98762"/>
                    <a:pt x="33136" y="98893"/>
                  </a:cubicBezTo>
                  <a:cubicBezTo>
                    <a:pt x="32552" y="99001"/>
                    <a:pt x="31981" y="99108"/>
                    <a:pt x="31421" y="99215"/>
                  </a:cubicBezTo>
                  <a:cubicBezTo>
                    <a:pt x="31147" y="99274"/>
                    <a:pt x="30873" y="99322"/>
                    <a:pt x="30600" y="99370"/>
                  </a:cubicBezTo>
                  <a:cubicBezTo>
                    <a:pt x="30326" y="99417"/>
                    <a:pt x="30052" y="99465"/>
                    <a:pt x="29778" y="99513"/>
                  </a:cubicBezTo>
                  <a:cubicBezTo>
                    <a:pt x="29242" y="99596"/>
                    <a:pt x="28730" y="99679"/>
                    <a:pt x="28218" y="99774"/>
                  </a:cubicBezTo>
                  <a:cubicBezTo>
                    <a:pt x="27706" y="99846"/>
                    <a:pt x="27206" y="99905"/>
                    <a:pt x="26718" y="99977"/>
                  </a:cubicBezTo>
                  <a:cubicBezTo>
                    <a:pt x="26230" y="100048"/>
                    <a:pt x="25754" y="100120"/>
                    <a:pt x="25301" y="100167"/>
                  </a:cubicBezTo>
                  <a:cubicBezTo>
                    <a:pt x="24837" y="100227"/>
                    <a:pt x="24384" y="100275"/>
                    <a:pt x="23944" y="100322"/>
                  </a:cubicBezTo>
                  <a:cubicBezTo>
                    <a:pt x="23515" y="100370"/>
                    <a:pt x="23087" y="100429"/>
                    <a:pt x="22682" y="100453"/>
                  </a:cubicBezTo>
                  <a:cubicBezTo>
                    <a:pt x="19384" y="100787"/>
                    <a:pt x="16895" y="100906"/>
                    <a:pt x="15252" y="100965"/>
                  </a:cubicBezTo>
                  <a:cubicBezTo>
                    <a:pt x="13597" y="100989"/>
                    <a:pt x="12764" y="101060"/>
                    <a:pt x="12764" y="101060"/>
                  </a:cubicBezTo>
                  <a:cubicBezTo>
                    <a:pt x="12764" y="101060"/>
                    <a:pt x="11764" y="100989"/>
                    <a:pt x="9764" y="100941"/>
                  </a:cubicBezTo>
                  <a:cubicBezTo>
                    <a:pt x="7775" y="100834"/>
                    <a:pt x="4775" y="100679"/>
                    <a:pt x="822" y="100096"/>
                  </a:cubicBezTo>
                  <a:cubicBezTo>
                    <a:pt x="691" y="101013"/>
                    <a:pt x="620" y="101465"/>
                    <a:pt x="620" y="101465"/>
                  </a:cubicBezTo>
                  <a:lnTo>
                    <a:pt x="417" y="102846"/>
                  </a:lnTo>
                  <a:lnTo>
                    <a:pt x="203" y="104239"/>
                  </a:lnTo>
                  <a:cubicBezTo>
                    <a:pt x="203" y="104239"/>
                    <a:pt x="131" y="104692"/>
                    <a:pt x="0" y="105620"/>
                  </a:cubicBezTo>
                  <a:cubicBezTo>
                    <a:pt x="4227" y="106251"/>
                    <a:pt x="7430" y="106394"/>
                    <a:pt x="9561" y="106513"/>
                  </a:cubicBezTo>
                  <a:cubicBezTo>
                    <a:pt x="11692" y="106549"/>
                    <a:pt x="12764" y="106561"/>
                    <a:pt x="12764" y="106561"/>
                  </a:cubicBezTo>
                  <a:cubicBezTo>
                    <a:pt x="12764" y="106561"/>
                    <a:pt x="13645" y="106549"/>
                    <a:pt x="15383" y="106537"/>
                  </a:cubicBezTo>
                  <a:cubicBezTo>
                    <a:pt x="17122" y="106466"/>
                    <a:pt x="19741" y="106406"/>
                    <a:pt x="23218" y="106049"/>
                  </a:cubicBezTo>
                  <a:cubicBezTo>
                    <a:pt x="23658" y="106025"/>
                    <a:pt x="24099" y="105966"/>
                    <a:pt x="24563" y="105918"/>
                  </a:cubicBezTo>
                  <a:cubicBezTo>
                    <a:pt x="25027" y="105859"/>
                    <a:pt x="25504" y="105811"/>
                    <a:pt x="25992" y="105751"/>
                  </a:cubicBezTo>
                  <a:cubicBezTo>
                    <a:pt x="26480" y="105704"/>
                    <a:pt x="26968" y="105620"/>
                    <a:pt x="27492" y="105549"/>
                  </a:cubicBezTo>
                  <a:cubicBezTo>
                    <a:pt x="28004" y="105478"/>
                    <a:pt x="28528" y="105406"/>
                    <a:pt x="29064" y="105323"/>
                  </a:cubicBezTo>
                  <a:cubicBezTo>
                    <a:pt x="29611" y="105239"/>
                    <a:pt x="30159" y="105144"/>
                    <a:pt x="30719" y="105049"/>
                  </a:cubicBezTo>
                  <a:cubicBezTo>
                    <a:pt x="31004" y="105001"/>
                    <a:pt x="31290" y="104954"/>
                    <a:pt x="31576" y="104906"/>
                  </a:cubicBezTo>
                  <a:cubicBezTo>
                    <a:pt x="31873" y="104858"/>
                    <a:pt x="32159" y="104799"/>
                    <a:pt x="32457" y="104739"/>
                  </a:cubicBezTo>
                  <a:cubicBezTo>
                    <a:pt x="33040" y="104632"/>
                    <a:pt x="33648" y="104513"/>
                    <a:pt x="34267" y="104394"/>
                  </a:cubicBezTo>
                  <a:cubicBezTo>
                    <a:pt x="34874" y="104263"/>
                    <a:pt x="35505" y="104132"/>
                    <a:pt x="36148" y="103989"/>
                  </a:cubicBezTo>
                  <a:cubicBezTo>
                    <a:pt x="38696" y="103406"/>
                    <a:pt x="41446" y="102703"/>
                    <a:pt x="44363" y="101799"/>
                  </a:cubicBezTo>
                  <a:cubicBezTo>
                    <a:pt x="47280" y="100894"/>
                    <a:pt x="50376" y="99798"/>
                    <a:pt x="53602" y="98465"/>
                  </a:cubicBezTo>
                  <a:cubicBezTo>
                    <a:pt x="56829" y="97131"/>
                    <a:pt x="60187" y="95548"/>
                    <a:pt x="63639" y="93678"/>
                  </a:cubicBezTo>
                  <a:cubicBezTo>
                    <a:pt x="67092" y="91797"/>
                    <a:pt x="70628" y="89618"/>
                    <a:pt x="74200" y="87106"/>
                  </a:cubicBezTo>
                  <a:cubicBezTo>
                    <a:pt x="74426" y="86951"/>
                    <a:pt x="74641" y="86797"/>
                    <a:pt x="74867" y="86630"/>
                  </a:cubicBezTo>
                  <a:cubicBezTo>
                    <a:pt x="75081" y="86475"/>
                    <a:pt x="75307" y="86309"/>
                    <a:pt x="75534" y="86142"/>
                  </a:cubicBezTo>
                  <a:cubicBezTo>
                    <a:pt x="75974" y="85820"/>
                    <a:pt x="76427" y="85499"/>
                    <a:pt x="76879" y="85154"/>
                  </a:cubicBezTo>
                  <a:cubicBezTo>
                    <a:pt x="77760" y="84475"/>
                    <a:pt x="78665" y="83796"/>
                    <a:pt x="79546" y="83070"/>
                  </a:cubicBezTo>
                  <a:cubicBezTo>
                    <a:pt x="81344" y="81641"/>
                    <a:pt x="83118" y="80105"/>
                    <a:pt x="84892" y="78486"/>
                  </a:cubicBezTo>
                  <a:cubicBezTo>
                    <a:pt x="85333" y="78081"/>
                    <a:pt x="85773" y="77665"/>
                    <a:pt x="86214" y="77248"/>
                  </a:cubicBezTo>
                  <a:cubicBezTo>
                    <a:pt x="86654" y="76831"/>
                    <a:pt x="87083" y="76403"/>
                    <a:pt x="87523" y="75974"/>
                  </a:cubicBezTo>
                  <a:cubicBezTo>
                    <a:pt x="87750" y="75760"/>
                    <a:pt x="87964" y="75545"/>
                    <a:pt x="88190" y="75331"/>
                  </a:cubicBezTo>
                  <a:cubicBezTo>
                    <a:pt x="88404" y="75105"/>
                    <a:pt x="88619" y="74890"/>
                    <a:pt x="88833" y="74664"/>
                  </a:cubicBezTo>
                  <a:cubicBezTo>
                    <a:pt x="89262" y="74224"/>
                    <a:pt x="89714" y="73783"/>
                    <a:pt x="90143" y="73319"/>
                  </a:cubicBezTo>
                  <a:cubicBezTo>
                    <a:pt x="91869" y="71509"/>
                    <a:pt x="93560" y="69580"/>
                    <a:pt x="95227" y="67556"/>
                  </a:cubicBezTo>
                  <a:cubicBezTo>
                    <a:pt x="98548" y="63508"/>
                    <a:pt x="101727" y="59055"/>
                    <a:pt x="104609" y="54174"/>
                  </a:cubicBezTo>
                  <a:cubicBezTo>
                    <a:pt x="107514" y="49292"/>
                    <a:pt x="110109" y="43982"/>
                    <a:pt x="112312" y="38291"/>
                  </a:cubicBezTo>
                  <a:cubicBezTo>
                    <a:pt x="114527" y="32588"/>
                    <a:pt x="116301" y="26551"/>
                    <a:pt x="117527" y="20110"/>
                  </a:cubicBezTo>
                  <a:cubicBezTo>
                    <a:pt x="118765" y="13681"/>
                    <a:pt x="119444" y="7001"/>
                    <a:pt x="119444" y="0"/>
                  </a:cubicBezTo>
                  <a:lnTo>
                    <a:pt x="113824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grpSp>
          <p:nvGrpSpPr>
            <p:cNvPr id="46134" name="Google Shape;1538;p41">
              <a:extLst>
                <a:ext uri="{FF2B5EF4-FFF2-40B4-BE49-F238E27FC236}">
                  <a16:creationId xmlns:a16="http://schemas.microsoft.com/office/drawing/2014/main" id="{CB3AA6AF-EA34-C14B-8288-5B08001C4D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88835" y="1422287"/>
              <a:ext cx="1600667" cy="548033"/>
              <a:chOff x="6088835" y="1422287"/>
              <a:chExt cx="1600667" cy="548033"/>
            </a:xfrm>
          </p:grpSpPr>
          <p:sp>
            <p:nvSpPr>
              <p:cNvPr id="46135" name="Google Shape;1539;p41">
                <a:extLst>
                  <a:ext uri="{FF2B5EF4-FFF2-40B4-BE49-F238E27FC236}">
                    <a16:creationId xmlns:a16="http://schemas.microsoft.com/office/drawing/2014/main" id="{B6382274-1DC9-264B-B541-648FB6104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835" y="1422287"/>
                <a:ext cx="1600667" cy="548033"/>
              </a:xfrm>
              <a:custGeom>
                <a:avLst/>
                <a:gdLst>
                  <a:gd name="T0" fmla="*/ 13824 w 80750"/>
                  <a:gd name="T1" fmla="*/ 0 h 27647"/>
                  <a:gd name="T2" fmla="*/ 1 w 80750"/>
                  <a:gd name="T3" fmla="*/ 13823 h 27647"/>
                  <a:gd name="T4" fmla="*/ 13824 w 80750"/>
                  <a:gd name="T5" fmla="*/ 27646 h 27647"/>
                  <a:gd name="T6" fmla="*/ 66926 w 80750"/>
                  <a:gd name="T7" fmla="*/ 27646 h 27647"/>
                  <a:gd name="T8" fmla="*/ 80749 w 80750"/>
                  <a:gd name="T9" fmla="*/ 13823 h 27647"/>
                  <a:gd name="T10" fmla="*/ 66926 w 80750"/>
                  <a:gd name="T11" fmla="*/ 0 h 27647"/>
                  <a:gd name="T12" fmla="*/ 13824 w 80750"/>
                  <a:gd name="T13" fmla="*/ 0 h 27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750" h="27647" extrusionOk="0">
                    <a:moveTo>
                      <a:pt x="13824" y="0"/>
                    </a:moveTo>
                    <a:cubicBezTo>
                      <a:pt x="6204" y="0"/>
                      <a:pt x="1" y="6203"/>
                      <a:pt x="1" y="13823"/>
                    </a:cubicBezTo>
                    <a:cubicBezTo>
                      <a:pt x="1" y="21443"/>
                      <a:pt x="6204" y="27646"/>
                      <a:pt x="13824" y="27646"/>
                    </a:cubicBezTo>
                    <a:lnTo>
                      <a:pt x="66926" y="27646"/>
                    </a:lnTo>
                    <a:cubicBezTo>
                      <a:pt x="74546" y="27646"/>
                      <a:pt x="80749" y="21443"/>
                      <a:pt x="80749" y="13823"/>
                    </a:cubicBezTo>
                    <a:cubicBezTo>
                      <a:pt x="80749" y="6203"/>
                      <a:pt x="74546" y="0"/>
                      <a:pt x="66926" y="0"/>
                    </a:cubicBezTo>
                    <a:lnTo>
                      <a:pt x="13824" y="0"/>
                    </a:lnTo>
                    <a:close/>
                  </a:path>
                </a:pathLst>
              </a:custGeom>
              <a:solidFill>
                <a:srgbClr val="A5F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hr-HR" sz="2000"/>
              </a:p>
            </p:txBody>
          </p:sp>
          <p:sp>
            <p:nvSpPr>
              <p:cNvPr id="46136" name="Google Shape;1540;p41">
                <a:extLst>
                  <a:ext uri="{FF2B5EF4-FFF2-40B4-BE49-F238E27FC236}">
                    <a16:creationId xmlns:a16="http://schemas.microsoft.com/office/drawing/2014/main" id="{C708A008-4AFA-1040-8748-19F0918F0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869" y="1459337"/>
                <a:ext cx="1526055" cy="473698"/>
              </a:xfrm>
              <a:custGeom>
                <a:avLst/>
                <a:gdLst>
                  <a:gd name="T0" fmla="*/ 0 w 76986"/>
                  <a:gd name="T1" fmla="*/ 0 h 23897"/>
                  <a:gd name="T2" fmla="*/ 76986 w 76986"/>
                  <a:gd name="T3" fmla="*/ 23897 h 23897"/>
                </a:gdLst>
                <a:ahLst/>
                <a:cxnLst/>
                <a:rect l="T0" t="T1" r="T2" b="T3"/>
                <a:pathLst>
                  <a:path w="76986" h="23897" extrusionOk="0">
                    <a:moveTo>
                      <a:pt x="11942" y="0"/>
                    </a:moveTo>
                    <a:cubicBezTo>
                      <a:pt x="5346" y="0"/>
                      <a:pt x="0" y="5358"/>
                      <a:pt x="0" y="11954"/>
                    </a:cubicBezTo>
                    <a:cubicBezTo>
                      <a:pt x="0" y="18550"/>
                      <a:pt x="5346" y="23896"/>
                      <a:pt x="11942" y="23896"/>
                    </a:cubicBezTo>
                    <a:lnTo>
                      <a:pt x="65044" y="23896"/>
                    </a:lnTo>
                    <a:cubicBezTo>
                      <a:pt x="71628" y="23896"/>
                      <a:pt x="76986" y="18538"/>
                      <a:pt x="76986" y="11954"/>
                    </a:cubicBezTo>
                    <a:cubicBezTo>
                      <a:pt x="76986" y="5370"/>
                      <a:pt x="71628" y="0"/>
                      <a:pt x="65044" y="0"/>
                    </a:cubicBezTo>
                    <a:lnTo>
                      <a:pt x="119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>
                  <a:buClr>
                    <a:srgbClr val="000000"/>
                  </a:buClr>
                  <a:buSzPts val="1100"/>
                </a:pPr>
                <a:r>
                  <a:rPr lang="hr-HR" altLang="en-HR" sz="1600">
                    <a:solidFill>
                      <a:srgbClr val="434343"/>
                    </a:solidFill>
                    <a:latin typeface="Fira Sans Extra Condensed Mediu" pitchFamily="34" charset="0"/>
                    <a:sym typeface="Fira Sans Extra Condensed Mediu" pitchFamily="34" charset="0"/>
                  </a:rPr>
                  <a:t>Testiranje</a:t>
                </a:r>
                <a:endParaRPr lang="hr-HR" altLang="en-HR" sz="2000"/>
              </a:p>
            </p:txBody>
          </p:sp>
          <p:sp>
            <p:nvSpPr>
              <p:cNvPr id="46137" name="Google Shape;1541;p41">
                <a:extLst>
                  <a:ext uri="{FF2B5EF4-FFF2-40B4-BE49-F238E27FC236}">
                    <a16:creationId xmlns:a16="http://schemas.microsoft.com/office/drawing/2014/main" id="{1B86C4CA-80A5-BE49-AFF9-821BB4A9F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9493" y="1482946"/>
                <a:ext cx="426739" cy="426719"/>
              </a:xfrm>
              <a:custGeom>
                <a:avLst/>
                <a:gdLst>
                  <a:gd name="T0" fmla="*/ 10764 w 21528"/>
                  <a:gd name="T1" fmla="*/ 0 h 21527"/>
                  <a:gd name="T2" fmla="*/ 1 w 21528"/>
                  <a:gd name="T3" fmla="*/ 10763 h 21527"/>
                  <a:gd name="T4" fmla="*/ 10764 w 21528"/>
                  <a:gd name="T5" fmla="*/ 21526 h 21527"/>
                  <a:gd name="T6" fmla="*/ 21527 w 21528"/>
                  <a:gd name="T7" fmla="*/ 10763 h 21527"/>
                  <a:gd name="T8" fmla="*/ 10764 w 21528"/>
                  <a:gd name="T9" fmla="*/ 0 h 2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28" h="21527" extrusionOk="0">
                    <a:moveTo>
                      <a:pt x="10764" y="0"/>
                    </a:moveTo>
                    <a:cubicBezTo>
                      <a:pt x="4823" y="0"/>
                      <a:pt x="1" y="4822"/>
                      <a:pt x="1" y="10763"/>
                    </a:cubicBezTo>
                    <a:cubicBezTo>
                      <a:pt x="1" y="16704"/>
                      <a:pt x="4823" y="21526"/>
                      <a:pt x="10764" y="21526"/>
                    </a:cubicBezTo>
                    <a:cubicBezTo>
                      <a:pt x="16705" y="21526"/>
                      <a:pt x="21527" y="16704"/>
                      <a:pt x="21527" y="10763"/>
                    </a:cubicBezTo>
                    <a:cubicBezTo>
                      <a:pt x="21527" y="4822"/>
                      <a:pt x="16705" y="0"/>
                      <a:pt x="10764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hr-HR" sz="2000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DAA3EC1-8F8C-6042-80AA-2CC26B42013F}"/>
              </a:ext>
            </a:extLst>
          </p:cNvPr>
          <p:cNvGrpSpPr>
            <a:grpSpLocks/>
          </p:cNvGrpSpPr>
          <p:nvPr/>
        </p:nvGrpSpPr>
        <p:grpSpPr bwMode="auto">
          <a:xfrm>
            <a:off x="2182813" y="3597275"/>
            <a:ext cx="3170237" cy="1703388"/>
            <a:chOff x="3311320" y="2805347"/>
            <a:chExt cx="3170682" cy="1704072"/>
          </a:xfrm>
        </p:grpSpPr>
        <p:sp>
          <p:nvSpPr>
            <p:cNvPr id="46128" name="Google Shape;1544;p41">
              <a:extLst>
                <a:ext uri="{FF2B5EF4-FFF2-40B4-BE49-F238E27FC236}">
                  <a16:creationId xmlns:a16="http://schemas.microsoft.com/office/drawing/2014/main" id="{D0383C8F-D371-6E4A-A57F-FB99FE10B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320" y="2805347"/>
              <a:ext cx="1456200" cy="1511446"/>
            </a:xfrm>
            <a:custGeom>
              <a:avLst/>
              <a:gdLst>
                <a:gd name="T0" fmla="*/ 5584 w 73462"/>
                <a:gd name="T1" fmla="*/ 1 h 76249"/>
                <a:gd name="T2" fmla="*/ 4191 w 73462"/>
                <a:gd name="T3" fmla="*/ 144 h 76249"/>
                <a:gd name="T4" fmla="*/ 2798 w 73462"/>
                <a:gd name="T5" fmla="*/ 299 h 76249"/>
                <a:gd name="T6" fmla="*/ 1393 w 73462"/>
                <a:gd name="T7" fmla="*/ 453 h 76249"/>
                <a:gd name="T8" fmla="*/ 0 w 73462"/>
                <a:gd name="T9" fmla="*/ 596 h 76249"/>
                <a:gd name="T10" fmla="*/ 7561 w 73462"/>
                <a:gd name="T11" fmla="*/ 27635 h 76249"/>
                <a:gd name="T12" fmla="*/ 23444 w 73462"/>
                <a:gd name="T13" fmla="*/ 50781 h 76249"/>
                <a:gd name="T14" fmla="*/ 45923 w 73462"/>
                <a:gd name="T15" fmla="*/ 67593 h 76249"/>
                <a:gd name="T16" fmla="*/ 72640 w 73462"/>
                <a:gd name="T17" fmla="*/ 76248 h 76249"/>
                <a:gd name="T18" fmla="*/ 72843 w 73462"/>
                <a:gd name="T19" fmla="*/ 74855 h 76249"/>
                <a:gd name="T20" fmla="*/ 73057 w 73462"/>
                <a:gd name="T21" fmla="*/ 73474 h 76249"/>
                <a:gd name="T22" fmla="*/ 73260 w 73462"/>
                <a:gd name="T23" fmla="*/ 72081 h 76249"/>
                <a:gd name="T24" fmla="*/ 73462 w 73462"/>
                <a:gd name="T25" fmla="*/ 70688 h 76249"/>
                <a:gd name="T26" fmla="*/ 48518 w 73462"/>
                <a:gd name="T27" fmla="*/ 62604 h 76249"/>
                <a:gd name="T28" fmla="*/ 27492 w 73462"/>
                <a:gd name="T29" fmla="*/ 46888 h 76249"/>
                <a:gd name="T30" fmla="*/ 12645 w 73462"/>
                <a:gd name="T31" fmla="*/ 25254 h 76249"/>
                <a:gd name="T32" fmla="*/ 5584 w 73462"/>
                <a:gd name="T33" fmla="*/ 1 h 76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462" h="76249" extrusionOk="0">
                  <a:moveTo>
                    <a:pt x="5584" y="1"/>
                  </a:moveTo>
                  <a:cubicBezTo>
                    <a:pt x="4656" y="96"/>
                    <a:pt x="4191" y="144"/>
                    <a:pt x="4191" y="144"/>
                  </a:cubicBezTo>
                  <a:lnTo>
                    <a:pt x="2798" y="299"/>
                  </a:lnTo>
                  <a:lnTo>
                    <a:pt x="1393" y="453"/>
                  </a:lnTo>
                  <a:cubicBezTo>
                    <a:pt x="1393" y="453"/>
                    <a:pt x="929" y="501"/>
                    <a:pt x="0" y="596"/>
                  </a:cubicBezTo>
                  <a:cubicBezTo>
                    <a:pt x="1012" y="9943"/>
                    <a:pt x="3572" y="19122"/>
                    <a:pt x="7561" y="27635"/>
                  </a:cubicBezTo>
                  <a:cubicBezTo>
                    <a:pt x="11538" y="36160"/>
                    <a:pt x="16931" y="44006"/>
                    <a:pt x="23444" y="50781"/>
                  </a:cubicBezTo>
                  <a:cubicBezTo>
                    <a:pt x="29945" y="57568"/>
                    <a:pt x="37577" y="63271"/>
                    <a:pt x="45923" y="67593"/>
                  </a:cubicBezTo>
                  <a:cubicBezTo>
                    <a:pt x="54269" y="71926"/>
                    <a:pt x="63342" y="74867"/>
                    <a:pt x="72640" y="76248"/>
                  </a:cubicBezTo>
                  <a:cubicBezTo>
                    <a:pt x="72771" y="75320"/>
                    <a:pt x="72843" y="74855"/>
                    <a:pt x="72843" y="74855"/>
                  </a:cubicBezTo>
                  <a:lnTo>
                    <a:pt x="73057" y="73474"/>
                  </a:lnTo>
                  <a:lnTo>
                    <a:pt x="73260" y="72081"/>
                  </a:lnTo>
                  <a:cubicBezTo>
                    <a:pt x="73260" y="72081"/>
                    <a:pt x="73331" y="71617"/>
                    <a:pt x="73462" y="70688"/>
                  </a:cubicBezTo>
                  <a:cubicBezTo>
                    <a:pt x="64782" y="69390"/>
                    <a:pt x="56305" y="66652"/>
                    <a:pt x="48518" y="62604"/>
                  </a:cubicBezTo>
                  <a:cubicBezTo>
                    <a:pt x="40708" y="58568"/>
                    <a:pt x="33576" y="53234"/>
                    <a:pt x="27492" y="46888"/>
                  </a:cubicBezTo>
                  <a:cubicBezTo>
                    <a:pt x="21408" y="40554"/>
                    <a:pt x="16372" y="33219"/>
                    <a:pt x="12645" y="25254"/>
                  </a:cubicBezTo>
                  <a:cubicBezTo>
                    <a:pt x="8918" y="17301"/>
                    <a:pt x="6537" y="8728"/>
                    <a:pt x="5584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grpSp>
          <p:nvGrpSpPr>
            <p:cNvPr id="46129" name="Google Shape;1545;p41">
              <a:extLst>
                <a:ext uri="{FF2B5EF4-FFF2-40B4-BE49-F238E27FC236}">
                  <a16:creationId xmlns:a16="http://schemas.microsoft.com/office/drawing/2014/main" id="{C81148DF-4AF8-DF44-B03F-6EA3A78349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6191" y="3961624"/>
              <a:ext cx="1955811" cy="547795"/>
              <a:chOff x="3770885" y="3847292"/>
              <a:chExt cx="1955811" cy="547795"/>
            </a:xfrm>
          </p:grpSpPr>
          <p:sp>
            <p:nvSpPr>
              <p:cNvPr id="46130" name="Google Shape;1546;p41">
                <a:extLst>
                  <a:ext uri="{FF2B5EF4-FFF2-40B4-BE49-F238E27FC236}">
                    <a16:creationId xmlns:a16="http://schemas.microsoft.com/office/drawing/2014/main" id="{59EDDAF4-96E9-9244-8DBE-4F739041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885" y="3847292"/>
                <a:ext cx="1955811" cy="547795"/>
              </a:xfrm>
              <a:custGeom>
                <a:avLst/>
                <a:gdLst>
                  <a:gd name="T0" fmla="*/ 13823 w 80737"/>
                  <a:gd name="T1" fmla="*/ 0 h 27635"/>
                  <a:gd name="T2" fmla="*/ 0 w 80737"/>
                  <a:gd name="T3" fmla="*/ 13812 h 27635"/>
                  <a:gd name="T4" fmla="*/ 13823 w 80737"/>
                  <a:gd name="T5" fmla="*/ 27635 h 27635"/>
                  <a:gd name="T6" fmla="*/ 66925 w 80737"/>
                  <a:gd name="T7" fmla="*/ 27635 h 27635"/>
                  <a:gd name="T8" fmla="*/ 80736 w 80737"/>
                  <a:gd name="T9" fmla="*/ 13812 h 27635"/>
                  <a:gd name="T10" fmla="*/ 66925 w 80737"/>
                  <a:gd name="T11" fmla="*/ 0 h 27635"/>
                  <a:gd name="T12" fmla="*/ 13823 w 80737"/>
                  <a:gd name="T13" fmla="*/ 0 h 27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737" h="27635" extrusionOk="0">
                    <a:moveTo>
                      <a:pt x="13823" y="0"/>
                    </a:moveTo>
                    <a:cubicBezTo>
                      <a:pt x="6203" y="0"/>
                      <a:pt x="0" y="6192"/>
                      <a:pt x="0" y="13812"/>
                    </a:cubicBezTo>
                    <a:cubicBezTo>
                      <a:pt x="0" y="21432"/>
                      <a:pt x="6203" y="27635"/>
                      <a:pt x="13823" y="27635"/>
                    </a:cubicBezTo>
                    <a:lnTo>
                      <a:pt x="66925" y="27635"/>
                    </a:lnTo>
                    <a:cubicBezTo>
                      <a:pt x="74545" y="27635"/>
                      <a:pt x="80736" y="21432"/>
                      <a:pt x="80736" y="13812"/>
                    </a:cubicBezTo>
                    <a:cubicBezTo>
                      <a:pt x="80736" y="6192"/>
                      <a:pt x="74545" y="0"/>
                      <a:pt x="66925" y="0"/>
                    </a:cubicBezTo>
                    <a:lnTo>
                      <a:pt x="13823" y="0"/>
                    </a:lnTo>
                    <a:close/>
                  </a:path>
                </a:pathLst>
              </a:custGeom>
              <a:solidFill>
                <a:srgbClr val="9ED1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hr-HR" sz="2000"/>
              </a:p>
            </p:txBody>
          </p:sp>
          <p:sp>
            <p:nvSpPr>
              <p:cNvPr id="46131" name="Google Shape;1547;p41">
                <a:extLst>
                  <a:ext uri="{FF2B5EF4-FFF2-40B4-BE49-F238E27FC236}">
                    <a16:creationId xmlns:a16="http://schemas.microsoft.com/office/drawing/2014/main" id="{1154B9C7-8A53-AB4D-AF82-FF505DF56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934" y="3884341"/>
                <a:ext cx="1874136" cy="473698"/>
              </a:xfrm>
              <a:custGeom>
                <a:avLst/>
                <a:gdLst>
                  <a:gd name="T0" fmla="*/ 0 w 76998"/>
                  <a:gd name="T1" fmla="*/ 0 h 23897"/>
                  <a:gd name="T2" fmla="*/ 76998 w 76998"/>
                  <a:gd name="T3" fmla="*/ 23897 h 23897"/>
                </a:gdLst>
                <a:ahLst/>
                <a:cxnLst/>
                <a:rect l="T0" t="T1" r="T2" b="T3"/>
                <a:pathLst>
                  <a:path w="76998" h="23897" extrusionOk="0">
                    <a:moveTo>
                      <a:pt x="11954" y="1"/>
                    </a:moveTo>
                    <a:cubicBezTo>
                      <a:pt x="5346" y="1"/>
                      <a:pt x="0" y="5347"/>
                      <a:pt x="0" y="11943"/>
                    </a:cubicBezTo>
                    <a:cubicBezTo>
                      <a:pt x="0" y="18539"/>
                      <a:pt x="5346" y="23896"/>
                      <a:pt x="11954" y="23896"/>
                    </a:cubicBezTo>
                    <a:lnTo>
                      <a:pt x="65056" y="23896"/>
                    </a:lnTo>
                    <a:cubicBezTo>
                      <a:pt x="71640" y="23896"/>
                      <a:pt x="76998" y="18539"/>
                      <a:pt x="76998" y="11943"/>
                    </a:cubicBezTo>
                    <a:cubicBezTo>
                      <a:pt x="76998" y="5358"/>
                      <a:pt x="71640" y="1"/>
                      <a:pt x="65056" y="1"/>
                    </a:cubicBezTo>
                    <a:lnTo>
                      <a:pt x="11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r" eaLnBrk="1" hangingPunct="1">
                  <a:buClr>
                    <a:srgbClr val="000000"/>
                  </a:buClr>
                  <a:buSzPts val="1100"/>
                </a:pPr>
                <a:r>
                  <a:rPr lang="hr-HR" altLang="en-HR" sz="1600">
                    <a:solidFill>
                      <a:srgbClr val="434343"/>
                    </a:solidFill>
                    <a:latin typeface="Fira Sans Extra Condensed Mediu" pitchFamily="34" charset="0"/>
                    <a:sym typeface="Fira Sans Extra Condensed Mediu" pitchFamily="34" charset="0"/>
                  </a:rPr>
                  <a:t>Programiranje</a:t>
                </a:r>
                <a:endParaRPr lang="hr-HR" altLang="en-HR" sz="2000"/>
              </a:p>
            </p:txBody>
          </p:sp>
          <p:sp>
            <p:nvSpPr>
              <p:cNvPr id="46132" name="Google Shape;1548;p41">
                <a:extLst>
                  <a:ext uri="{FF2B5EF4-FFF2-40B4-BE49-F238E27FC236}">
                    <a16:creationId xmlns:a16="http://schemas.microsoft.com/office/drawing/2014/main" id="{CA1F538A-2998-6C40-87DC-BC44ECF23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506" y="3907713"/>
                <a:ext cx="426739" cy="426719"/>
              </a:xfrm>
              <a:custGeom>
                <a:avLst/>
                <a:gdLst>
                  <a:gd name="T0" fmla="*/ 10764 w 21528"/>
                  <a:gd name="T1" fmla="*/ 0 h 21527"/>
                  <a:gd name="T2" fmla="*/ 1 w 21528"/>
                  <a:gd name="T3" fmla="*/ 10764 h 21527"/>
                  <a:gd name="T4" fmla="*/ 10764 w 21528"/>
                  <a:gd name="T5" fmla="*/ 21527 h 21527"/>
                  <a:gd name="T6" fmla="*/ 21527 w 21528"/>
                  <a:gd name="T7" fmla="*/ 10764 h 21527"/>
                  <a:gd name="T8" fmla="*/ 10764 w 21528"/>
                  <a:gd name="T9" fmla="*/ 0 h 2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28" h="21527" extrusionOk="0">
                    <a:moveTo>
                      <a:pt x="10764" y="0"/>
                    </a:moveTo>
                    <a:cubicBezTo>
                      <a:pt x="4811" y="0"/>
                      <a:pt x="1" y="4822"/>
                      <a:pt x="1" y="10764"/>
                    </a:cubicBezTo>
                    <a:cubicBezTo>
                      <a:pt x="1" y="16717"/>
                      <a:pt x="4811" y="21527"/>
                      <a:pt x="10764" y="21527"/>
                    </a:cubicBezTo>
                    <a:cubicBezTo>
                      <a:pt x="16705" y="21527"/>
                      <a:pt x="21527" y="16717"/>
                      <a:pt x="21527" y="10764"/>
                    </a:cubicBezTo>
                    <a:cubicBezTo>
                      <a:pt x="21527" y="4822"/>
                      <a:pt x="16705" y="0"/>
                      <a:pt x="10764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hr-HR" sz="2000"/>
              </a:p>
            </p:txBody>
          </p:sp>
        </p:grpSp>
      </p:grpSp>
      <p:grpSp>
        <p:nvGrpSpPr>
          <p:cNvPr id="72" name="Google Shape;1550;p41">
            <a:extLst>
              <a:ext uri="{FF2B5EF4-FFF2-40B4-BE49-F238E27FC236}">
                <a16:creationId xmlns:a16="http://schemas.microsoft.com/office/drawing/2014/main" id="{2A174744-857D-4441-A900-09F94D79023C}"/>
              </a:ext>
            </a:extLst>
          </p:cNvPr>
          <p:cNvGrpSpPr>
            <a:grpSpLocks/>
          </p:cNvGrpSpPr>
          <p:nvPr/>
        </p:nvGrpSpPr>
        <p:grpSpPr bwMode="auto">
          <a:xfrm>
            <a:off x="895350" y="2106613"/>
            <a:ext cx="3240088" cy="2017712"/>
            <a:chOff x="1275150" y="1146480"/>
            <a:chExt cx="3240259" cy="2017080"/>
          </a:xfrm>
        </p:grpSpPr>
        <p:sp>
          <p:nvSpPr>
            <p:cNvPr id="46123" name="Google Shape;1551;p41">
              <a:extLst>
                <a:ext uri="{FF2B5EF4-FFF2-40B4-BE49-F238E27FC236}">
                  <a16:creationId xmlns:a16="http://schemas.microsoft.com/office/drawing/2014/main" id="{398C0140-360B-314E-BF16-D7C143CEF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506" y="1146480"/>
              <a:ext cx="1971903" cy="1556324"/>
            </a:xfrm>
            <a:custGeom>
              <a:avLst/>
              <a:gdLst>
                <a:gd name="T0" fmla="*/ 67528 w 99478"/>
                <a:gd name="T1" fmla="*/ 9 h 78513"/>
                <a:gd name="T2" fmla="*/ 65794 w 99478"/>
                <a:gd name="T3" fmla="*/ 26 h 78513"/>
                <a:gd name="T4" fmla="*/ 59413 w 99478"/>
                <a:gd name="T5" fmla="*/ 646 h 78513"/>
                <a:gd name="T6" fmla="*/ 55293 w 99478"/>
                <a:gd name="T7" fmla="*/ 1360 h 78513"/>
                <a:gd name="T8" fmla="*/ 52114 w 99478"/>
                <a:gd name="T9" fmla="*/ 2098 h 78513"/>
                <a:gd name="T10" fmla="*/ 48745 w 99478"/>
                <a:gd name="T11" fmla="*/ 3051 h 78513"/>
                <a:gd name="T12" fmla="*/ 44732 w 99478"/>
                <a:gd name="T13" fmla="*/ 4467 h 78513"/>
                <a:gd name="T14" fmla="*/ 41625 w 99478"/>
                <a:gd name="T15" fmla="*/ 5730 h 78513"/>
                <a:gd name="T16" fmla="*/ 38481 w 99478"/>
                <a:gd name="T17" fmla="*/ 7206 h 78513"/>
                <a:gd name="T18" fmla="*/ 20420 w 99478"/>
                <a:gd name="T19" fmla="*/ 20208 h 78513"/>
                <a:gd name="T20" fmla="*/ 7418 w 99478"/>
                <a:gd name="T21" fmla="*/ 38269 h 78513"/>
                <a:gd name="T22" fmla="*/ 5942 w 99478"/>
                <a:gd name="T23" fmla="*/ 41412 h 78513"/>
                <a:gd name="T24" fmla="*/ 4680 w 99478"/>
                <a:gd name="T25" fmla="*/ 44520 h 78513"/>
                <a:gd name="T26" fmla="*/ 3263 w 99478"/>
                <a:gd name="T27" fmla="*/ 48532 h 78513"/>
                <a:gd name="T28" fmla="*/ 2310 w 99478"/>
                <a:gd name="T29" fmla="*/ 51902 h 78513"/>
                <a:gd name="T30" fmla="*/ 1572 w 99478"/>
                <a:gd name="T31" fmla="*/ 55069 h 78513"/>
                <a:gd name="T32" fmla="*/ 858 w 99478"/>
                <a:gd name="T33" fmla="*/ 59200 h 78513"/>
                <a:gd name="T34" fmla="*/ 227 w 99478"/>
                <a:gd name="T35" fmla="*/ 65582 h 78513"/>
                <a:gd name="T36" fmla="*/ 0 w 99478"/>
                <a:gd name="T37" fmla="*/ 69202 h 78513"/>
                <a:gd name="T38" fmla="*/ 2024 w 99478"/>
                <a:gd name="T39" fmla="*/ 78369 h 78513"/>
                <a:gd name="T40" fmla="*/ 6215 w 99478"/>
                <a:gd name="T41" fmla="*/ 77917 h 78513"/>
                <a:gd name="T42" fmla="*/ 5739 w 99478"/>
                <a:gd name="T43" fmla="*/ 68082 h 78513"/>
                <a:gd name="T44" fmla="*/ 5906 w 99478"/>
                <a:gd name="T45" fmla="*/ 64903 h 78513"/>
                <a:gd name="T46" fmla="*/ 6656 w 99478"/>
                <a:gd name="T47" fmla="*/ 58546 h 78513"/>
                <a:gd name="T48" fmla="*/ 7263 w 99478"/>
                <a:gd name="T49" fmla="*/ 55402 h 78513"/>
                <a:gd name="T50" fmla="*/ 7870 w 99478"/>
                <a:gd name="T51" fmla="*/ 52866 h 78513"/>
                <a:gd name="T52" fmla="*/ 9252 w 99478"/>
                <a:gd name="T53" fmla="*/ 48390 h 78513"/>
                <a:gd name="T54" fmla="*/ 10680 w 99478"/>
                <a:gd name="T55" fmla="*/ 44615 h 78513"/>
                <a:gd name="T56" fmla="*/ 11526 w 99478"/>
                <a:gd name="T57" fmla="*/ 42710 h 78513"/>
                <a:gd name="T58" fmla="*/ 13443 w 99478"/>
                <a:gd name="T59" fmla="*/ 38841 h 78513"/>
                <a:gd name="T60" fmla="*/ 31457 w 99478"/>
                <a:gd name="T61" fmla="*/ 18100 h 78513"/>
                <a:gd name="T62" fmla="*/ 41958 w 99478"/>
                <a:gd name="T63" fmla="*/ 11754 h 78513"/>
                <a:gd name="T64" fmla="*/ 44363 w 99478"/>
                <a:gd name="T65" fmla="*/ 10671 h 78513"/>
                <a:gd name="T66" fmla="*/ 47661 w 99478"/>
                <a:gd name="T67" fmla="*/ 9349 h 78513"/>
                <a:gd name="T68" fmla="*/ 52209 w 99478"/>
                <a:gd name="T69" fmla="*/ 7908 h 78513"/>
                <a:gd name="T70" fmla="*/ 53948 w 99478"/>
                <a:gd name="T71" fmla="*/ 7444 h 78513"/>
                <a:gd name="T72" fmla="*/ 57222 w 99478"/>
                <a:gd name="T73" fmla="*/ 6718 h 78513"/>
                <a:gd name="T74" fmla="*/ 62865 w 99478"/>
                <a:gd name="T75" fmla="*/ 5872 h 78513"/>
                <a:gd name="T76" fmla="*/ 66937 w 99478"/>
                <a:gd name="T77" fmla="*/ 5599 h 78513"/>
                <a:gd name="T78" fmla="*/ 71200 w 99478"/>
                <a:gd name="T79" fmla="*/ 5575 h 78513"/>
                <a:gd name="T80" fmla="*/ 79415 w 99478"/>
                <a:gd name="T81" fmla="*/ 6539 h 78513"/>
                <a:gd name="T82" fmla="*/ 83951 w 99478"/>
                <a:gd name="T83" fmla="*/ 7670 h 78513"/>
                <a:gd name="T84" fmla="*/ 97215 w 99478"/>
                <a:gd name="T85" fmla="*/ 12218 h 78513"/>
                <a:gd name="T86" fmla="*/ 99477 w 99478"/>
                <a:gd name="T87" fmla="*/ 8658 h 78513"/>
                <a:gd name="T88" fmla="*/ 84237 w 99478"/>
                <a:gd name="T89" fmla="*/ 1908 h 78513"/>
                <a:gd name="T90" fmla="*/ 79403 w 99478"/>
                <a:gd name="T91" fmla="*/ 812 h 78513"/>
                <a:gd name="T92" fmla="*/ 70688 w 99478"/>
                <a:gd name="T93" fmla="*/ 8 h 78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9478" h="78513" extrusionOk="0">
                  <a:moveTo>
                    <a:pt x="68448" y="1"/>
                  </a:moveTo>
                  <a:cubicBezTo>
                    <a:pt x="68370" y="1"/>
                    <a:pt x="68287" y="1"/>
                    <a:pt x="68199" y="3"/>
                  </a:cubicBezTo>
                  <a:cubicBezTo>
                    <a:pt x="67997" y="9"/>
                    <a:pt x="67774" y="9"/>
                    <a:pt x="67528" y="9"/>
                  </a:cubicBezTo>
                  <a:cubicBezTo>
                    <a:pt x="67283" y="9"/>
                    <a:pt x="67015" y="9"/>
                    <a:pt x="66723" y="15"/>
                  </a:cubicBezTo>
                  <a:cubicBezTo>
                    <a:pt x="66580" y="21"/>
                    <a:pt x="66431" y="21"/>
                    <a:pt x="66277" y="21"/>
                  </a:cubicBezTo>
                  <a:cubicBezTo>
                    <a:pt x="66122" y="21"/>
                    <a:pt x="65961" y="21"/>
                    <a:pt x="65794" y="26"/>
                  </a:cubicBezTo>
                  <a:cubicBezTo>
                    <a:pt x="65473" y="50"/>
                    <a:pt x="65116" y="74"/>
                    <a:pt x="64747" y="98"/>
                  </a:cubicBezTo>
                  <a:cubicBezTo>
                    <a:pt x="64008" y="157"/>
                    <a:pt x="63187" y="217"/>
                    <a:pt x="62294" y="288"/>
                  </a:cubicBezTo>
                  <a:cubicBezTo>
                    <a:pt x="61401" y="396"/>
                    <a:pt x="60437" y="515"/>
                    <a:pt x="59413" y="646"/>
                  </a:cubicBezTo>
                  <a:cubicBezTo>
                    <a:pt x="58889" y="705"/>
                    <a:pt x="58365" y="812"/>
                    <a:pt x="57829" y="908"/>
                  </a:cubicBezTo>
                  <a:cubicBezTo>
                    <a:pt x="57281" y="1003"/>
                    <a:pt x="56722" y="1098"/>
                    <a:pt x="56150" y="1205"/>
                  </a:cubicBezTo>
                  <a:cubicBezTo>
                    <a:pt x="55865" y="1253"/>
                    <a:pt x="55579" y="1300"/>
                    <a:pt x="55293" y="1360"/>
                  </a:cubicBezTo>
                  <a:cubicBezTo>
                    <a:pt x="54995" y="1431"/>
                    <a:pt x="54698" y="1503"/>
                    <a:pt x="54400" y="1562"/>
                  </a:cubicBezTo>
                  <a:cubicBezTo>
                    <a:pt x="53805" y="1705"/>
                    <a:pt x="53198" y="1848"/>
                    <a:pt x="52578" y="1991"/>
                  </a:cubicBezTo>
                  <a:cubicBezTo>
                    <a:pt x="52424" y="2027"/>
                    <a:pt x="52269" y="2062"/>
                    <a:pt x="52114" y="2098"/>
                  </a:cubicBezTo>
                  <a:cubicBezTo>
                    <a:pt x="51959" y="2146"/>
                    <a:pt x="51804" y="2181"/>
                    <a:pt x="51650" y="2229"/>
                  </a:cubicBezTo>
                  <a:cubicBezTo>
                    <a:pt x="51328" y="2312"/>
                    <a:pt x="51019" y="2408"/>
                    <a:pt x="50697" y="2503"/>
                  </a:cubicBezTo>
                  <a:cubicBezTo>
                    <a:pt x="50054" y="2682"/>
                    <a:pt x="49411" y="2860"/>
                    <a:pt x="48745" y="3051"/>
                  </a:cubicBezTo>
                  <a:cubicBezTo>
                    <a:pt x="48090" y="3277"/>
                    <a:pt x="47435" y="3503"/>
                    <a:pt x="46756" y="3729"/>
                  </a:cubicBezTo>
                  <a:cubicBezTo>
                    <a:pt x="46423" y="3836"/>
                    <a:pt x="46089" y="3956"/>
                    <a:pt x="45744" y="4075"/>
                  </a:cubicBezTo>
                  <a:cubicBezTo>
                    <a:pt x="45399" y="4194"/>
                    <a:pt x="45066" y="4337"/>
                    <a:pt x="44732" y="4467"/>
                  </a:cubicBezTo>
                  <a:cubicBezTo>
                    <a:pt x="44042" y="4729"/>
                    <a:pt x="43363" y="5003"/>
                    <a:pt x="42660" y="5277"/>
                  </a:cubicBezTo>
                  <a:cubicBezTo>
                    <a:pt x="42482" y="5349"/>
                    <a:pt x="42315" y="5420"/>
                    <a:pt x="42137" y="5503"/>
                  </a:cubicBezTo>
                  <a:cubicBezTo>
                    <a:pt x="41970" y="5575"/>
                    <a:pt x="41803" y="5658"/>
                    <a:pt x="41625" y="5730"/>
                  </a:cubicBezTo>
                  <a:cubicBezTo>
                    <a:pt x="41279" y="5884"/>
                    <a:pt x="40934" y="6051"/>
                    <a:pt x="40577" y="6206"/>
                  </a:cubicBezTo>
                  <a:cubicBezTo>
                    <a:pt x="40232" y="6361"/>
                    <a:pt x="39886" y="6527"/>
                    <a:pt x="39529" y="6682"/>
                  </a:cubicBezTo>
                  <a:cubicBezTo>
                    <a:pt x="39172" y="6849"/>
                    <a:pt x="38839" y="7027"/>
                    <a:pt x="38481" y="7206"/>
                  </a:cubicBezTo>
                  <a:cubicBezTo>
                    <a:pt x="37791" y="7563"/>
                    <a:pt x="37088" y="7920"/>
                    <a:pt x="36374" y="8289"/>
                  </a:cubicBezTo>
                  <a:cubicBezTo>
                    <a:pt x="33588" y="9837"/>
                    <a:pt x="30790" y="11599"/>
                    <a:pt x="28099" y="13588"/>
                  </a:cubicBezTo>
                  <a:cubicBezTo>
                    <a:pt x="25420" y="15600"/>
                    <a:pt x="22848" y="17826"/>
                    <a:pt x="20420" y="20208"/>
                  </a:cubicBezTo>
                  <a:cubicBezTo>
                    <a:pt x="18038" y="22636"/>
                    <a:pt x="15812" y="25208"/>
                    <a:pt x="13800" y="27887"/>
                  </a:cubicBezTo>
                  <a:cubicBezTo>
                    <a:pt x="11811" y="30578"/>
                    <a:pt x="10049" y="33376"/>
                    <a:pt x="8501" y="36162"/>
                  </a:cubicBezTo>
                  <a:cubicBezTo>
                    <a:pt x="8144" y="36864"/>
                    <a:pt x="7775" y="37579"/>
                    <a:pt x="7418" y="38269"/>
                  </a:cubicBezTo>
                  <a:cubicBezTo>
                    <a:pt x="7239" y="38615"/>
                    <a:pt x="7061" y="38960"/>
                    <a:pt x="6894" y="39317"/>
                  </a:cubicBezTo>
                  <a:cubicBezTo>
                    <a:pt x="6739" y="39662"/>
                    <a:pt x="6573" y="40019"/>
                    <a:pt x="6418" y="40365"/>
                  </a:cubicBezTo>
                  <a:cubicBezTo>
                    <a:pt x="6263" y="40722"/>
                    <a:pt x="6108" y="41067"/>
                    <a:pt x="5942" y="41412"/>
                  </a:cubicBezTo>
                  <a:cubicBezTo>
                    <a:pt x="5870" y="41579"/>
                    <a:pt x="5787" y="41758"/>
                    <a:pt x="5715" y="41924"/>
                  </a:cubicBezTo>
                  <a:cubicBezTo>
                    <a:pt x="5632" y="42103"/>
                    <a:pt x="5561" y="42270"/>
                    <a:pt x="5489" y="42448"/>
                  </a:cubicBezTo>
                  <a:cubicBezTo>
                    <a:pt x="5215" y="43151"/>
                    <a:pt x="4941" y="43829"/>
                    <a:pt x="4680" y="44520"/>
                  </a:cubicBezTo>
                  <a:cubicBezTo>
                    <a:pt x="4549" y="44853"/>
                    <a:pt x="4406" y="45187"/>
                    <a:pt x="4287" y="45532"/>
                  </a:cubicBezTo>
                  <a:cubicBezTo>
                    <a:pt x="4168" y="45865"/>
                    <a:pt x="4049" y="46211"/>
                    <a:pt x="3941" y="46544"/>
                  </a:cubicBezTo>
                  <a:cubicBezTo>
                    <a:pt x="3715" y="47223"/>
                    <a:pt x="3489" y="47878"/>
                    <a:pt x="3263" y="48532"/>
                  </a:cubicBezTo>
                  <a:cubicBezTo>
                    <a:pt x="3072" y="49187"/>
                    <a:pt x="2894" y="49842"/>
                    <a:pt x="2715" y="50485"/>
                  </a:cubicBezTo>
                  <a:cubicBezTo>
                    <a:pt x="2620" y="50807"/>
                    <a:pt x="2525" y="51116"/>
                    <a:pt x="2441" y="51426"/>
                  </a:cubicBezTo>
                  <a:cubicBezTo>
                    <a:pt x="2394" y="51592"/>
                    <a:pt x="2358" y="51747"/>
                    <a:pt x="2310" y="51902"/>
                  </a:cubicBezTo>
                  <a:cubicBezTo>
                    <a:pt x="2274" y="52057"/>
                    <a:pt x="2239" y="52211"/>
                    <a:pt x="2203" y="52366"/>
                  </a:cubicBezTo>
                  <a:cubicBezTo>
                    <a:pt x="2060" y="52985"/>
                    <a:pt x="1917" y="53593"/>
                    <a:pt x="1774" y="54188"/>
                  </a:cubicBezTo>
                  <a:cubicBezTo>
                    <a:pt x="1715" y="54486"/>
                    <a:pt x="1643" y="54783"/>
                    <a:pt x="1572" y="55069"/>
                  </a:cubicBezTo>
                  <a:cubicBezTo>
                    <a:pt x="1512" y="55367"/>
                    <a:pt x="1465" y="55652"/>
                    <a:pt x="1417" y="55938"/>
                  </a:cubicBezTo>
                  <a:cubicBezTo>
                    <a:pt x="1310" y="56510"/>
                    <a:pt x="1215" y="57069"/>
                    <a:pt x="1108" y="57617"/>
                  </a:cubicBezTo>
                  <a:cubicBezTo>
                    <a:pt x="1024" y="58153"/>
                    <a:pt x="917" y="58677"/>
                    <a:pt x="858" y="59200"/>
                  </a:cubicBezTo>
                  <a:cubicBezTo>
                    <a:pt x="727" y="60224"/>
                    <a:pt x="608" y="61189"/>
                    <a:pt x="489" y="62082"/>
                  </a:cubicBezTo>
                  <a:cubicBezTo>
                    <a:pt x="429" y="62975"/>
                    <a:pt x="358" y="63796"/>
                    <a:pt x="298" y="64534"/>
                  </a:cubicBezTo>
                  <a:cubicBezTo>
                    <a:pt x="274" y="64903"/>
                    <a:pt x="250" y="65249"/>
                    <a:pt x="227" y="65582"/>
                  </a:cubicBezTo>
                  <a:cubicBezTo>
                    <a:pt x="215" y="65916"/>
                    <a:pt x="203" y="66225"/>
                    <a:pt x="203" y="66511"/>
                  </a:cubicBezTo>
                  <a:cubicBezTo>
                    <a:pt x="179" y="67094"/>
                    <a:pt x="108" y="67582"/>
                    <a:pt x="96" y="67975"/>
                  </a:cubicBezTo>
                  <a:cubicBezTo>
                    <a:pt x="84" y="68773"/>
                    <a:pt x="0" y="69202"/>
                    <a:pt x="0" y="69202"/>
                  </a:cubicBezTo>
                  <a:cubicBezTo>
                    <a:pt x="0" y="69202"/>
                    <a:pt x="84" y="69987"/>
                    <a:pt x="96" y="71535"/>
                  </a:cubicBezTo>
                  <a:cubicBezTo>
                    <a:pt x="167" y="73083"/>
                    <a:pt x="298" y="75417"/>
                    <a:pt x="631" y="78512"/>
                  </a:cubicBezTo>
                  <a:cubicBezTo>
                    <a:pt x="1560" y="78417"/>
                    <a:pt x="2024" y="78369"/>
                    <a:pt x="2024" y="78369"/>
                  </a:cubicBezTo>
                  <a:lnTo>
                    <a:pt x="3429" y="78215"/>
                  </a:lnTo>
                  <a:lnTo>
                    <a:pt x="4822" y="78060"/>
                  </a:lnTo>
                  <a:cubicBezTo>
                    <a:pt x="4822" y="78060"/>
                    <a:pt x="5287" y="78012"/>
                    <a:pt x="6215" y="77917"/>
                  </a:cubicBezTo>
                  <a:cubicBezTo>
                    <a:pt x="5906" y="75024"/>
                    <a:pt x="5799" y="72833"/>
                    <a:pt x="5739" y="71392"/>
                  </a:cubicBezTo>
                  <a:cubicBezTo>
                    <a:pt x="5715" y="69928"/>
                    <a:pt x="5656" y="69202"/>
                    <a:pt x="5656" y="69202"/>
                  </a:cubicBezTo>
                  <a:cubicBezTo>
                    <a:pt x="5656" y="69202"/>
                    <a:pt x="5715" y="68809"/>
                    <a:pt x="5739" y="68082"/>
                  </a:cubicBezTo>
                  <a:cubicBezTo>
                    <a:pt x="5751" y="67713"/>
                    <a:pt x="5775" y="67261"/>
                    <a:pt x="5787" y="66725"/>
                  </a:cubicBezTo>
                  <a:cubicBezTo>
                    <a:pt x="5799" y="66463"/>
                    <a:pt x="5811" y="66177"/>
                    <a:pt x="5823" y="65880"/>
                  </a:cubicBezTo>
                  <a:cubicBezTo>
                    <a:pt x="5846" y="65570"/>
                    <a:pt x="5882" y="65249"/>
                    <a:pt x="5906" y="64903"/>
                  </a:cubicBezTo>
                  <a:cubicBezTo>
                    <a:pt x="5965" y="64225"/>
                    <a:pt x="6025" y="63475"/>
                    <a:pt x="6084" y="62653"/>
                  </a:cubicBezTo>
                  <a:cubicBezTo>
                    <a:pt x="6192" y="61832"/>
                    <a:pt x="6299" y="60951"/>
                    <a:pt x="6418" y="59998"/>
                  </a:cubicBezTo>
                  <a:cubicBezTo>
                    <a:pt x="6465" y="59534"/>
                    <a:pt x="6573" y="59046"/>
                    <a:pt x="6656" y="58546"/>
                  </a:cubicBezTo>
                  <a:cubicBezTo>
                    <a:pt x="6751" y="58045"/>
                    <a:pt x="6835" y="57534"/>
                    <a:pt x="6930" y="57010"/>
                  </a:cubicBezTo>
                  <a:cubicBezTo>
                    <a:pt x="6977" y="56748"/>
                    <a:pt x="7013" y="56486"/>
                    <a:pt x="7085" y="56212"/>
                  </a:cubicBezTo>
                  <a:cubicBezTo>
                    <a:pt x="7144" y="55950"/>
                    <a:pt x="7204" y="55676"/>
                    <a:pt x="7263" y="55402"/>
                  </a:cubicBezTo>
                  <a:cubicBezTo>
                    <a:pt x="7394" y="54855"/>
                    <a:pt x="7525" y="54295"/>
                    <a:pt x="7656" y="53735"/>
                  </a:cubicBezTo>
                  <a:cubicBezTo>
                    <a:pt x="7692" y="53593"/>
                    <a:pt x="7716" y="53438"/>
                    <a:pt x="7751" y="53295"/>
                  </a:cubicBezTo>
                  <a:cubicBezTo>
                    <a:pt x="7799" y="53152"/>
                    <a:pt x="7835" y="53009"/>
                    <a:pt x="7870" y="52866"/>
                  </a:cubicBezTo>
                  <a:cubicBezTo>
                    <a:pt x="7954" y="52581"/>
                    <a:pt x="8037" y="52295"/>
                    <a:pt x="8120" y="51997"/>
                  </a:cubicBezTo>
                  <a:cubicBezTo>
                    <a:pt x="8287" y="51414"/>
                    <a:pt x="8454" y="50818"/>
                    <a:pt x="8632" y="50211"/>
                  </a:cubicBezTo>
                  <a:cubicBezTo>
                    <a:pt x="8835" y="49616"/>
                    <a:pt x="9049" y="48997"/>
                    <a:pt x="9252" y="48390"/>
                  </a:cubicBezTo>
                  <a:cubicBezTo>
                    <a:pt x="9359" y="48080"/>
                    <a:pt x="9466" y="47770"/>
                    <a:pt x="9573" y="47449"/>
                  </a:cubicBezTo>
                  <a:cubicBezTo>
                    <a:pt x="9680" y="47139"/>
                    <a:pt x="9811" y="46830"/>
                    <a:pt x="9930" y="46520"/>
                  </a:cubicBezTo>
                  <a:cubicBezTo>
                    <a:pt x="10180" y="45889"/>
                    <a:pt x="10418" y="45258"/>
                    <a:pt x="10680" y="44615"/>
                  </a:cubicBezTo>
                  <a:cubicBezTo>
                    <a:pt x="10740" y="44460"/>
                    <a:pt x="10811" y="44306"/>
                    <a:pt x="10883" y="44139"/>
                  </a:cubicBezTo>
                  <a:cubicBezTo>
                    <a:pt x="10954" y="43984"/>
                    <a:pt x="11026" y="43829"/>
                    <a:pt x="11097" y="43675"/>
                  </a:cubicBezTo>
                  <a:cubicBezTo>
                    <a:pt x="11240" y="43353"/>
                    <a:pt x="11383" y="43032"/>
                    <a:pt x="11526" y="42710"/>
                  </a:cubicBezTo>
                  <a:cubicBezTo>
                    <a:pt x="11669" y="42389"/>
                    <a:pt x="11823" y="42067"/>
                    <a:pt x="11966" y="41746"/>
                  </a:cubicBezTo>
                  <a:cubicBezTo>
                    <a:pt x="12121" y="41424"/>
                    <a:pt x="12288" y="41103"/>
                    <a:pt x="12454" y="40781"/>
                  </a:cubicBezTo>
                  <a:cubicBezTo>
                    <a:pt x="12776" y="40139"/>
                    <a:pt x="13109" y="39496"/>
                    <a:pt x="13443" y="38841"/>
                  </a:cubicBezTo>
                  <a:cubicBezTo>
                    <a:pt x="14871" y="36281"/>
                    <a:pt x="16479" y="33721"/>
                    <a:pt x="18312" y="31245"/>
                  </a:cubicBezTo>
                  <a:cubicBezTo>
                    <a:pt x="20158" y="28780"/>
                    <a:pt x="22206" y="26411"/>
                    <a:pt x="24396" y="24184"/>
                  </a:cubicBezTo>
                  <a:cubicBezTo>
                    <a:pt x="26623" y="21993"/>
                    <a:pt x="29004" y="19946"/>
                    <a:pt x="31457" y="18100"/>
                  </a:cubicBezTo>
                  <a:cubicBezTo>
                    <a:pt x="33933" y="16267"/>
                    <a:pt x="36505" y="14659"/>
                    <a:pt x="39053" y="13230"/>
                  </a:cubicBezTo>
                  <a:cubicBezTo>
                    <a:pt x="39708" y="12897"/>
                    <a:pt x="40363" y="12564"/>
                    <a:pt x="40994" y="12242"/>
                  </a:cubicBezTo>
                  <a:cubicBezTo>
                    <a:pt x="41315" y="12076"/>
                    <a:pt x="41637" y="11897"/>
                    <a:pt x="41958" y="11754"/>
                  </a:cubicBezTo>
                  <a:cubicBezTo>
                    <a:pt x="42279" y="11611"/>
                    <a:pt x="42601" y="11456"/>
                    <a:pt x="42922" y="11314"/>
                  </a:cubicBezTo>
                  <a:cubicBezTo>
                    <a:pt x="43244" y="11171"/>
                    <a:pt x="43565" y="11028"/>
                    <a:pt x="43887" y="10885"/>
                  </a:cubicBezTo>
                  <a:cubicBezTo>
                    <a:pt x="44042" y="10813"/>
                    <a:pt x="44196" y="10742"/>
                    <a:pt x="44363" y="10671"/>
                  </a:cubicBezTo>
                  <a:cubicBezTo>
                    <a:pt x="44518" y="10599"/>
                    <a:pt x="44673" y="10528"/>
                    <a:pt x="44839" y="10468"/>
                  </a:cubicBezTo>
                  <a:cubicBezTo>
                    <a:pt x="45470" y="10206"/>
                    <a:pt x="46113" y="9956"/>
                    <a:pt x="46732" y="9718"/>
                  </a:cubicBezTo>
                  <a:cubicBezTo>
                    <a:pt x="47042" y="9599"/>
                    <a:pt x="47352" y="9468"/>
                    <a:pt x="47661" y="9349"/>
                  </a:cubicBezTo>
                  <a:cubicBezTo>
                    <a:pt x="47983" y="9254"/>
                    <a:pt x="48292" y="9147"/>
                    <a:pt x="48602" y="9039"/>
                  </a:cubicBezTo>
                  <a:cubicBezTo>
                    <a:pt x="49221" y="8825"/>
                    <a:pt x="49828" y="8623"/>
                    <a:pt x="50423" y="8420"/>
                  </a:cubicBezTo>
                  <a:cubicBezTo>
                    <a:pt x="51031" y="8242"/>
                    <a:pt x="51626" y="8075"/>
                    <a:pt x="52209" y="7908"/>
                  </a:cubicBezTo>
                  <a:cubicBezTo>
                    <a:pt x="52507" y="7825"/>
                    <a:pt x="52793" y="7742"/>
                    <a:pt x="53078" y="7658"/>
                  </a:cubicBezTo>
                  <a:cubicBezTo>
                    <a:pt x="53221" y="7623"/>
                    <a:pt x="53364" y="7587"/>
                    <a:pt x="53507" y="7539"/>
                  </a:cubicBezTo>
                  <a:cubicBezTo>
                    <a:pt x="53662" y="7504"/>
                    <a:pt x="53805" y="7480"/>
                    <a:pt x="53948" y="7444"/>
                  </a:cubicBezTo>
                  <a:cubicBezTo>
                    <a:pt x="54519" y="7313"/>
                    <a:pt x="55067" y="7182"/>
                    <a:pt x="55614" y="7051"/>
                  </a:cubicBezTo>
                  <a:cubicBezTo>
                    <a:pt x="55888" y="6992"/>
                    <a:pt x="56162" y="6932"/>
                    <a:pt x="56424" y="6873"/>
                  </a:cubicBezTo>
                  <a:cubicBezTo>
                    <a:pt x="56698" y="6801"/>
                    <a:pt x="56960" y="6765"/>
                    <a:pt x="57222" y="6718"/>
                  </a:cubicBezTo>
                  <a:cubicBezTo>
                    <a:pt x="57746" y="6623"/>
                    <a:pt x="58258" y="6527"/>
                    <a:pt x="58758" y="6444"/>
                  </a:cubicBezTo>
                  <a:cubicBezTo>
                    <a:pt x="59258" y="6361"/>
                    <a:pt x="59746" y="6253"/>
                    <a:pt x="60210" y="6206"/>
                  </a:cubicBezTo>
                  <a:cubicBezTo>
                    <a:pt x="61163" y="6087"/>
                    <a:pt x="62044" y="5980"/>
                    <a:pt x="62865" y="5872"/>
                  </a:cubicBezTo>
                  <a:cubicBezTo>
                    <a:pt x="63687" y="5813"/>
                    <a:pt x="64437" y="5753"/>
                    <a:pt x="65116" y="5706"/>
                  </a:cubicBezTo>
                  <a:cubicBezTo>
                    <a:pt x="65461" y="5670"/>
                    <a:pt x="65782" y="5646"/>
                    <a:pt x="66092" y="5622"/>
                  </a:cubicBezTo>
                  <a:cubicBezTo>
                    <a:pt x="66390" y="5610"/>
                    <a:pt x="66675" y="5610"/>
                    <a:pt x="66937" y="5599"/>
                  </a:cubicBezTo>
                  <a:cubicBezTo>
                    <a:pt x="67473" y="5587"/>
                    <a:pt x="67926" y="5575"/>
                    <a:pt x="68295" y="5563"/>
                  </a:cubicBezTo>
                  <a:cubicBezTo>
                    <a:pt x="69021" y="5551"/>
                    <a:pt x="69414" y="5539"/>
                    <a:pt x="69414" y="5539"/>
                  </a:cubicBezTo>
                  <a:cubicBezTo>
                    <a:pt x="69414" y="5539"/>
                    <a:pt x="70009" y="5551"/>
                    <a:pt x="71200" y="5575"/>
                  </a:cubicBezTo>
                  <a:cubicBezTo>
                    <a:pt x="72390" y="5634"/>
                    <a:pt x="74176" y="5694"/>
                    <a:pt x="76534" y="6039"/>
                  </a:cubicBezTo>
                  <a:cubicBezTo>
                    <a:pt x="77117" y="6122"/>
                    <a:pt x="77748" y="6242"/>
                    <a:pt x="78403" y="6337"/>
                  </a:cubicBezTo>
                  <a:cubicBezTo>
                    <a:pt x="78736" y="6396"/>
                    <a:pt x="79070" y="6468"/>
                    <a:pt x="79415" y="6539"/>
                  </a:cubicBezTo>
                  <a:cubicBezTo>
                    <a:pt x="79760" y="6611"/>
                    <a:pt x="80118" y="6670"/>
                    <a:pt x="80475" y="6765"/>
                  </a:cubicBezTo>
                  <a:cubicBezTo>
                    <a:pt x="81201" y="6944"/>
                    <a:pt x="81963" y="7099"/>
                    <a:pt x="82749" y="7325"/>
                  </a:cubicBezTo>
                  <a:cubicBezTo>
                    <a:pt x="83142" y="7444"/>
                    <a:pt x="83547" y="7539"/>
                    <a:pt x="83951" y="7670"/>
                  </a:cubicBezTo>
                  <a:cubicBezTo>
                    <a:pt x="84368" y="7801"/>
                    <a:pt x="84785" y="7932"/>
                    <a:pt x="85202" y="8063"/>
                  </a:cubicBezTo>
                  <a:cubicBezTo>
                    <a:pt x="88583" y="9194"/>
                    <a:pt x="92441" y="10837"/>
                    <a:pt x="96453" y="13397"/>
                  </a:cubicBezTo>
                  <a:cubicBezTo>
                    <a:pt x="96953" y="12611"/>
                    <a:pt x="97215" y="12218"/>
                    <a:pt x="97215" y="12218"/>
                  </a:cubicBezTo>
                  <a:lnTo>
                    <a:pt x="97965" y="11028"/>
                  </a:lnTo>
                  <a:lnTo>
                    <a:pt x="98715" y="9849"/>
                  </a:lnTo>
                  <a:cubicBezTo>
                    <a:pt x="98715" y="9849"/>
                    <a:pt x="98977" y="9456"/>
                    <a:pt x="99477" y="8658"/>
                  </a:cubicBezTo>
                  <a:cubicBezTo>
                    <a:pt x="95012" y="5813"/>
                    <a:pt x="90726" y="3979"/>
                    <a:pt x="86964" y="2729"/>
                  </a:cubicBezTo>
                  <a:cubicBezTo>
                    <a:pt x="86487" y="2574"/>
                    <a:pt x="86023" y="2432"/>
                    <a:pt x="85571" y="2289"/>
                  </a:cubicBezTo>
                  <a:cubicBezTo>
                    <a:pt x="85118" y="2146"/>
                    <a:pt x="84666" y="2039"/>
                    <a:pt x="84237" y="1908"/>
                  </a:cubicBezTo>
                  <a:cubicBezTo>
                    <a:pt x="83356" y="1658"/>
                    <a:pt x="82511" y="1467"/>
                    <a:pt x="81713" y="1277"/>
                  </a:cubicBezTo>
                  <a:cubicBezTo>
                    <a:pt x="81308" y="1181"/>
                    <a:pt x="80915" y="1110"/>
                    <a:pt x="80522" y="1027"/>
                  </a:cubicBezTo>
                  <a:cubicBezTo>
                    <a:pt x="80141" y="955"/>
                    <a:pt x="79772" y="872"/>
                    <a:pt x="79403" y="812"/>
                  </a:cubicBezTo>
                  <a:cubicBezTo>
                    <a:pt x="78665" y="693"/>
                    <a:pt x="77974" y="562"/>
                    <a:pt x="77320" y="479"/>
                  </a:cubicBezTo>
                  <a:cubicBezTo>
                    <a:pt x="74700" y="98"/>
                    <a:pt x="72712" y="74"/>
                    <a:pt x="71402" y="15"/>
                  </a:cubicBezTo>
                  <a:cubicBezTo>
                    <a:pt x="71138" y="10"/>
                    <a:pt x="70900" y="8"/>
                    <a:pt x="70688" y="8"/>
                  </a:cubicBezTo>
                  <a:cubicBezTo>
                    <a:pt x="69841" y="8"/>
                    <a:pt x="69414" y="38"/>
                    <a:pt x="69414" y="38"/>
                  </a:cubicBezTo>
                  <a:cubicBezTo>
                    <a:pt x="69414" y="38"/>
                    <a:pt x="69075" y="1"/>
                    <a:pt x="68448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grpSp>
          <p:nvGrpSpPr>
            <p:cNvPr id="46124" name="Google Shape;1552;p41">
              <a:extLst>
                <a:ext uri="{FF2B5EF4-FFF2-40B4-BE49-F238E27FC236}">
                  <a16:creationId xmlns:a16="http://schemas.microsoft.com/office/drawing/2014/main" id="{46CAC786-CB6F-524F-9ED1-4D9ABC34F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5150" y="2615527"/>
              <a:ext cx="1600647" cy="548033"/>
              <a:chOff x="1275150" y="2615527"/>
              <a:chExt cx="1600647" cy="548033"/>
            </a:xfrm>
          </p:grpSpPr>
          <p:sp>
            <p:nvSpPr>
              <p:cNvPr id="46125" name="Google Shape;1553;p41">
                <a:extLst>
                  <a:ext uri="{FF2B5EF4-FFF2-40B4-BE49-F238E27FC236}">
                    <a16:creationId xmlns:a16="http://schemas.microsoft.com/office/drawing/2014/main" id="{48EAA5BB-8A12-9944-AC72-A6DF4266F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150" y="2615527"/>
                <a:ext cx="1600647" cy="548033"/>
              </a:xfrm>
              <a:custGeom>
                <a:avLst/>
                <a:gdLst>
                  <a:gd name="T0" fmla="*/ 13823 w 80749"/>
                  <a:gd name="T1" fmla="*/ 0 h 27647"/>
                  <a:gd name="T2" fmla="*/ 0 w 80749"/>
                  <a:gd name="T3" fmla="*/ 13823 h 27647"/>
                  <a:gd name="T4" fmla="*/ 13823 w 80749"/>
                  <a:gd name="T5" fmla="*/ 27646 h 27647"/>
                  <a:gd name="T6" fmla="*/ 66925 w 80749"/>
                  <a:gd name="T7" fmla="*/ 27646 h 27647"/>
                  <a:gd name="T8" fmla="*/ 80748 w 80749"/>
                  <a:gd name="T9" fmla="*/ 13823 h 27647"/>
                  <a:gd name="T10" fmla="*/ 66925 w 80749"/>
                  <a:gd name="T11" fmla="*/ 0 h 27647"/>
                  <a:gd name="T12" fmla="*/ 13823 w 80749"/>
                  <a:gd name="T13" fmla="*/ 0 h 27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749" h="27647" extrusionOk="0">
                    <a:moveTo>
                      <a:pt x="13823" y="0"/>
                    </a:moveTo>
                    <a:cubicBezTo>
                      <a:pt x="6203" y="0"/>
                      <a:pt x="0" y="6203"/>
                      <a:pt x="0" y="13823"/>
                    </a:cubicBezTo>
                    <a:cubicBezTo>
                      <a:pt x="0" y="21443"/>
                      <a:pt x="6203" y="27646"/>
                      <a:pt x="13823" y="27646"/>
                    </a:cubicBezTo>
                    <a:lnTo>
                      <a:pt x="66925" y="27646"/>
                    </a:lnTo>
                    <a:cubicBezTo>
                      <a:pt x="74545" y="27646"/>
                      <a:pt x="80748" y="21443"/>
                      <a:pt x="80748" y="13823"/>
                    </a:cubicBezTo>
                    <a:cubicBezTo>
                      <a:pt x="80748" y="6203"/>
                      <a:pt x="74545" y="0"/>
                      <a:pt x="66925" y="0"/>
                    </a:cubicBezTo>
                    <a:lnTo>
                      <a:pt x="13823" y="0"/>
                    </a:lnTo>
                    <a:close/>
                  </a:path>
                </a:pathLst>
              </a:custGeom>
              <a:solidFill>
                <a:srgbClr val="F4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hr-HR" sz="2000"/>
              </a:p>
            </p:txBody>
          </p:sp>
          <p:sp>
            <p:nvSpPr>
              <p:cNvPr id="46126" name="Google Shape;1554;p41">
                <a:extLst>
                  <a:ext uri="{FF2B5EF4-FFF2-40B4-BE49-F238E27FC236}">
                    <a16:creationId xmlns:a16="http://schemas.microsoft.com/office/drawing/2014/main" id="{92663623-86BE-A84A-A040-F30CFFFC6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437" y="2652815"/>
                <a:ext cx="1526075" cy="473460"/>
              </a:xfrm>
              <a:custGeom>
                <a:avLst/>
                <a:gdLst>
                  <a:gd name="T0" fmla="*/ 0 w 76987"/>
                  <a:gd name="T1" fmla="*/ 0 h 23885"/>
                  <a:gd name="T2" fmla="*/ 76987 w 76987"/>
                  <a:gd name="T3" fmla="*/ 23885 h 23885"/>
                </a:gdLst>
                <a:ahLst/>
                <a:cxnLst/>
                <a:rect l="T0" t="T1" r="T2" b="T3"/>
                <a:pathLst>
                  <a:path w="76987" h="23885" extrusionOk="0">
                    <a:moveTo>
                      <a:pt x="11942" y="0"/>
                    </a:moveTo>
                    <a:cubicBezTo>
                      <a:pt x="5346" y="0"/>
                      <a:pt x="0" y="5346"/>
                      <a:pt x="0" y="11942"/>
                    </a:cubicBezTo>
                    <a:cubicBezTo>
                      <a:pt x="0" y="18538"/>
                      <a:pt x="5346" y="23884"/>
                      <a:pt x="11942" y="23884"/>
                    </a:cubicBezTo>
                    <a:lnTo>
                      <a:pt x="65044" y="23884"/>
                    </a:lnTo>
                    <a:cubicBezTo>
                      <a:pt x="71628" y="23884"/>
                      <a:pt x="76986" y="18526"/>
                      <a:pt x="76986" y="11942"/>
                    </a:cubicBezTo>
                    <a:cubicBezTo>
                      <a:pt x="76986" y="5358"/>
                      <a:pt x="71628" y="0"/>
                      <a:pt x="65044" y="0"/>
                    </a:cubicBezTo>
                    <a:lnTo>
                      <a:pt x="119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ts val="1100"/>
                </a:pPr>
                <a:r>
                  <a:rPr lang="hr-HR" altLang="en-HR" sz="1600">
                    <a:solidFill>
                      <a:srgbClr val="434343"/>
                    </a:solidFill>
                    <a:latin typeface="Fira Sans Extra Condensed Mediu" pitchFamily="34" charset="0"/>
                    <a:sym typeface="Fira Sans Extra Condensed Mediu" pitchFamily="34" charset="0"/>
                  </a:rPr>
                  <a:t>Prototip</a:t>
                </a:r>
                <a:endParaRPr lang="hr-HR" altLang="en-HR" sz="2000"/>
              </a:p>
            </p:txBody>
          </p:sp>
          <p:sp>
            <p:nvSpPr>
              <p:cNvPr id="46127" name="Google Shape;1555;p41">
                <a:extLst>
                  <a:ext uri="{FF2B5EF4-FFF2-40B4-BE49-F238E27FC236}">
                    <a16:creationId xmlns:a16="http://schemas.microsoft.com/office/drawing/2014/main" id="{163DEE5B-FD8D-E940-8F87-D81895222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8430" y="2676166"/>
                <a:ext cx="426739" cy="426739"/>
              </a:xfrm>
              <a:custGeom>
                <a:avLst/>
                <a:gdLst>
                  <a:gd name="T0" fmla="*/ 10764 w 21528"/>
                  <a:gd name="T1" fmla="*/ 1 h 21528"/>
                  <a:gd name="T2" fmla="*/ 1 w 21528"/>
                  <a:gd name="T3" fmla="*/ 10764 h 21528"/>
                  <a:gd name="T4" fmla="*/ 10764 w 21528"/>
                  <a:gd name="T5" fmla="*/ 21527 h 21528"/>
                  <a:gd name="T6" fmla="*/ 21527 w 21528"/>
                  <a:gd name="T7" fmla="*/ 10764 h 21528"/>
                  <a:gd name="T8" fmla="*/ 10764 w 21528"/>
                  <a:gd name="T9" fmla="*/ 1 h 21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28" h="21528" extrusionOk="0">
                    <a:moveTo>
                      <a:pt x="10764" y="1"/>
                    </a:moveTo>
                    <a:cubicBezTo>
                      <a:pt x="4823" y="1"/>
                      <a:pt x="1" y="4823"/>
                      <a:pt x="1" y="10764"/>
                    </a:cubicBezTo>
                    <a:cubicBezTo>
                      <a:pt x="1" y="16705"/>
                      <a:pt x="4823" y="21527"/>
                      <a:pt x="10764" y="21527"/>
                    </a:cubicBezTo>
                    <a:cubicBezTo>
                      <a:pt x="16705" y="21527"/>
                      <a:pt x="21527" y="16705"/>
                      <a:pt x="21527" y="10764"/>
                    </a:cubicBezTo>
                    <a:cubicBezTo>
                      <a:pt x="21527" y="4823"/>
                      <a:pt x="16705" y="1"/>
                      <a:pt x="10764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hr-HR" sz="2000"/>
              </a:p>
            </p:txBody>
          </p:sp>
        </p:grpSp>
      </p:grpSp>
      <p:grpSp>
        <p:nvGrpSpPr>
          <p:cNvPr id="57" name="Google Shape;1557;p41">
            <a:extLst>
              <a:ext uri="{FF2B5EF4-FFF2-40B4-BE49-F238E27FC236}">
                <a16:creationId xmlns:a16="http://schemas.microsoft.com/office/drawing/2014/main" id="{C5E3B5BE-D1B4-7F44-B76A-3C4641078A34}"/>
              </a:ext>
            </a:extLst>
          </p:cNvPr>
          <p:cNvGrpSpPr>
            <a:grpSpLocks/>
          </p:cNvGrpSpPr>
          <p:nvPr/>
        </p:nvGrpSpPr>
        <p:grpSpPr bwMode="auto">
          <a:xfrm>
            <a:off x="3071813" y="2195513"/>
            <a:ext cx="2413000" cy="2041525"/>
            <a:chOff x="3399305" y="1113474"/>
            <a:chExt cx="2413015" cy="2042715"/>
          </a:xfrm>
        </p:grpSpPr>
        <p:sp>
          <p:nvSpPr>
            <p:cNvPr id="46119" name="Google Shape;1558;p41">
              <a:extLst>
                <a:ext uri="{FF2B5EF4-FFF2-40B4-BE49-F238E27FC236}">
                  <a16:creationId xmlns:a16="http://schemas.microsoft.com/office/drawing/2014/main" id="{F5B672EA-8101-DA4A-B51B-0EE590C09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9305" y="1318108"/>
              <a:ext cx="1629449" cy="1838081"/>
            </a:xfrm>
            <a:custGeom>
              <a:avLst/>
              <a:gdLst>
                <a:gd name="T0" fmla="*/ 54043 w 82202"/>
                <a:gd name="T1" fmla="*/ 3560 h 92727"/>
                <a:gd name="T2" fmla="*/ 68795 w 82202"/>
                <a:gd name="T3" fmla="*/ 20289 h 92727"/>
                <a:gd name="T4" fmla="*/ 71057 w 82202"/>
                <a:gd name="T5" fmla="*/ 24230 h 92727"/>
                <a:gd name="T6" fmla="*/ 73164 w 82202"/>
                <a:gd name="T7" fmla="*/ 28897 h 92727"/>
                <a:gd name="T8" fmla="*/ 76117 w 82202"/>
                <a:gd name="T9" fmla="*/ 40160 h 92727"/>
                <a:gd name="T10" fmla="*/ 76510 w 82202"/>
                <a:gd name="T11" fmla="*/ 44089 h 92727"/>
                <a:gd name="T12" fmla="*/ 76498 w 82202"/>
                <a:gd name="T13" fmla="*/ 47256 h 92727"/>
                <a:gd name="T14" fmla="*/ 76510 w 82202"/>
                <a:gd name="T15" fmla="*/ 49935 h 92727"/>
                <a:gd name="T16" fmla="*/ 75879 w 82202"/>
                <a:gd name="T17" fmla="*/ 54864 h 92727"/>
                <a:gd name="T18" fmla="*/ 75367 w 82202"/>
                <a:gd name="T19" fmla="*/ 57174 h 92727"/>
                <a:gd name="T20" fmla="*/ 74426 w 82202"/>
                <a:gd name="T21" fmla="*/ 60246 h 92727"/>
                <a:gd name="T22" fmla="*/ 73010 w 82202"/>
                <a:gd name="T23" fmla="*/ 63782 h 92727"/>
                <a:gd name="T24" fmla="*/ 68783 w 82202"/>
                <a:gd name="T25" fmla="*/ 70938 h 92727"/>
                <a:gd name="T26" fmla="*/ 54614 w 82202"/>
                <a:gd name="T27" fmla="*/ 82808 h 92727"/>
                <a:gd name="T28" fmla="*/ 51043 w 82202"/>
                <a:gd name="T29" fmla="*/ 84380 h 92727"/>
                <a:gd name="T30" fmla="*/ 47625 w 82202"/>
                <a:gd name="T31" fmla="*/ 85499 h 92727"/>
                <a:gd name="T32" fmla="*/ 45494 w 82202"/>
                <a:gd name="T33" fmla="*/ 86035 h 92727"/>
                <a:gd name="T34" fmla="*/ 42625 w 82202"/>
                <a:gd name="T35" fmla="*/ 86559 h 92727"/>
                <a:gd name="T36" fmla="*/ 38422 w 82202"/>
                <a:gd name="T37" fmla="*/ 86940 h 92727"/>
                <a:gd name="T38" fmla="*/ 36326 w 82202"/>
                <a:gd name="T39" fmla="*/ 87011 h 92727"/>
                <a:gd name="T40" fmla="*/ 33659 w 82202"/>
                <a:gd name="T41" fmla="*/ 86821 h 92727"/>
                <a:gd name="T42" fmla="*/ 30504 w 82202"/>
                <a:gd name="T43" fmla="*/ 86333 h 92727"/>
                <a:gd name="T44" fmla="*/ 18265 w 82202"/>
                <a:gd name="T45" fmla="*/ 80832 h 92727"/>
                <a:gd name="T46" fmla="*/ 6597 w 82202"/>
                <a:gd name="T47" fmla="*/ 63353 h 92727"/>
                <a:gd name="T48" fmla="*/ 6096 w 82202"/>
                <a:gd name="T49" fmla="*/ 60984 h 92727"/>
                <a:gd name="T50" fmla="*/ 5704 w 82202"/>
                <a:gd name="T51" fmla="*/ 57388 h 92727"/>
                <a:gd name="T52" fmla="*/ 5692 w 82202"/>
                <a:gd name="T53" fmla="*/ 54507 h 92727"/>
                <a:gd name="T54" fmla="*/ 6680 w 82202"/>
                <a:gd name="T55" fmla="*/ 48780 h 92727"/>
                <a:gd name="T56" fmla="*/ 8216 w 82202"/>
                <a:gd name="T57" fmla="*/ 44875 h 92727"/>
                <a:gd name="T58" fmla="*/ 11538 w 82202"/>
                <a:gd name="T59" fmla="*/ 35814 h 92727"/>
                <a:gd name="T60" fmla="*/ 3191 w 82202"/>
                <a:gd name="T61" fmla="*/ 42363 h 92727"/>
                <a:gd name="T62" fmla="*/ 1286 w 82202"/>
                <a:gd name="T63" fmla="*/ 47185 h 92727"/>
                <a:gd name="T64" fmla="*/ 60 w 82202"/>
                <a:gd name="T65" fmla="*/ 54221 h 92727"/>
                <a:gd name="T66" fmla="*/ 84 w 82202"/>
                <a:gd name="T67" fmla="*/ 57686 h 92727"/>
                <a:gd name="T68" fmla="*/ 560 w 82202"/>
                <a:gd name="T69" fmla="*/ 61925 h 92727"/>
                <a:gd name="T70" fmla="*/ 1132 w 82202"/>
                <a:gd name="T71" fmla="*/ 64711 h 92727"/>
                <a:gd name="T72" fmla="*/ 14907 w 82202"/>
                <a:gd name="T73" fmla="*/ 85332 h 92727"/>
                <a:gd name="T74" fmla="*/ 29373 w 82202"/>
                <a:gd name="T75" fmla="*/ 91833 h 92727"/>
                <a:gd name="T76" fmla="*/ 33088 w 82202"/>
                <a:gd name="T77" fmla="*/ 92417 h 92727"/>
                <a:gd name="T78" fmla="*/ 36231 w 82202"/>
                <a:gd name="T79" fmla="*/ 92655 h 92727"/>
                <a:gd name="T80" fmla="*/ 38636 w 82202"/>
                <a:gd name="T81" fmla="*/ 92595 h 92727"/>
                <a:gd name="T82" fmla="*/ 43434 w 82202"/>
                <a:gd name="T83" fmla="*/ 92131 h 92727"/>
                <a:gd name="T84" fmla="*/ 46709 w 82202"/>
                <a:gd name="T85" fmla="*/ 91524 h 92727"/>
                <a:gd name="T86" fmla="*/ 49138 w 82202"/>
                <a:gd name="T87" fmla="*/ 90916 h 92727"/>
                <a:gd name="T88" fmla="*/ 53043 w 82202"/>
                <a:gd name="T89" fmla="*/ 89631 h 92727"/>
                <a:gd name="T90" fmla="*/ 57127 w 82202"/>
                <a:gd name="T91" fmla="*/ 87833 h 92727"/>
                <a:gd name="T92" fmla="*/ 73295 w 82202"/>
                <a:gd name="T93" fmla="*/ 74295 h 92727"/>
                <a:gd name="T94" fmla="*/ 78117 w 82202"/>
                <a:gd name="T95" fmla="*/ 66128 h 92727"/>
                <a:gd name="T96" fmla="*/ 79749 w 82202"/>
                <a:gd name="T97" fmla="*/ 62080 h 92727"/>
                <a:gd name="T98" fmla="*/ 80808 w 82202"/>
                <a:gd name="T99" fmla="*/ 58579 h 92727"/>
                <a:gd name="T100" fmla="*/ 81403 w 82202"/>
                <a:gd name="T101" fmla="*/ 55936 h 92727"/>
                <a:gd name="T102" fmla="*/ 82130 w 82202"/>
                <a:gd name="T103" fmla="*/ 50304 h 92727"/>
                <a:gd name="T104" fmla="*/ 82154 w 82202"/>
                <a:gd name="T105" fmla="*/ 47256 h 92727"/>
                <a:gd name="T106" fmla="*/ 82118 w 82202"/>
                <a:gd name="T107" fmla="*/ 43744 h 92727"/>
                <a:gd name="T108" fmla="*/ 81677 w 82202"/>
                <a:gd name="T109" fmla="*/ 39374 h 92727"/>
                <a:gd name="T110" fmla="*/ 78391 w 82202"/>
                <a:gd name="T111" fmla="*/ 26849 h 92727"/>
                <a:gd name="T112" fmla="*/ 76058 w 82202"/>
                <a:gd name="T113" fmla="*/ 21658 h 92727"/>
                <a:gd name="T114" fmla="*/ 73545 w 82202"/>
                <a:gd name="T115" fmla="*/ 17276 h 9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202" h="92727" extrusionOk="0">
                  <a:moveTo>
                    <a:pt x="56305" y="0"/>
                  </a:moveTo>
                  <a:cubicBezTo>
                    <a:pt x="55805" y="798"/>
                    <a:pt x="55543" y="1191"/>
                    <a:pt x="55543" y="1191"/>
                  </a:cubicBezTo>
                  <a:lnTo>
                    <a:pt x="54793" y="2370"/>
                  </a:lnTo>
                  <a:lnTo>
                    <a:pt x="54043" y="3560"/>
                  </a:lnTo>
                  <a:cubicBezTo>
                    <a:pt x="54043" y="3560"/>
                    <a:pt x="53781" y="3953"/>
                    <a:pt x="53281" y="4739"/>
                  </a:cubicBezTo>
                  <a:cubicBezTo>
                    <a:pt x="56841" y="7013"/>
                    <a:pt x="59877" y="9585"/>
                    <a:pt x="62437" y="12228"/>
                  </a:cubicBezTo>
                  <a:cubicBezTo>
                    <a:pt x="63723" y="13562"/>
                    <a:pt x="64890" y="14907"/>
                    <a:pt x="65949" y="16252"/>
                  </a:cubicBezTo>
                  <a:cubicBezTo>
                    <a:pt x="67009" y="17598"/>
                    <a:pt x="67938" y="18955"/>
                    <a:pt x="68795" y="20289"/>
                  </a:cubicBezTo>
                  <a:cubicBezTo>
                    <a:pt x="68997" y="20622"/>
                    <a:pt x="69211" y="20955"/>
                    <a:pt x="69414" y="21289"/>
                  </a:cubicBezTo>
                  <a:cubicBezTo>
                    <a:pt x="69604" y="21622"/>
                    <a:pt x="69807" y="21944"/>
                    <a:pt x="69997" y="22277"/>
                  </a:cubicBezTo>
                  <a:cubicBezTo>
                    <a:pt x="70188" y="22598"/>
                    <a:pt x="70366" y="22932"/>
                    <a:pt x="70533" y="23253"/>
                  </a:cubicBezTo>
                  <a:cubicBezTo>
                    <a:pt x="70712" y="23587"/>
                    <a:pt x="70890" y="23908"/>
                    <a:pt x="71057" y="24230"/>
                  </a:cubicBezTo>
                  <a:cubicBezTo>
                    <a:pt x="71378" y="24873"/>
                    <a:pt x="71700" y="25504"/>
                    <a:pt x="71986" y="26135"/>
                  </a:cubicBezTo>
                  <a:cubicBezTo>
                    <a:pt x="72129" y="26456"/>
                    <a:pt x="72283" y="26754"/>
                    <a:pt x="72402" y="27075"/>
                  </a:cubicBezTo>
                  <a:cubicBezTo>
                    <a:pt x="72533" y="27385"/>
                    <a:pt x="72664" y="27682"/>
                    <a:pt x="72795" y="27992"/>
                  </a:cubicBezTo>
                  <a:cubicBezTo>
                    <a:pt x="72926" y="28290"/>
                    <a:pt x="73045" y="28599"/>
                    <a:pt x="73164" y="28897"/>
                  </a:cubicBezTo>
                  <a:cubicBezTo>
                    <a:pt x="73272" y="29195"/>
                    <a:pt x="73391" y="29492"/>
                    <a:pt x="73510" y="29778"/>
                  </a:cubicBezTo>
                  <a:cubicBezTo>
                    <a:pt x="73712" y="30373"/>
                    <a:pt x="73926" y="30945"/>
                    <a:pt x="74105" y="31504"/>
                  </a:cubicBezTo>
                  <a:cubicBezTo>
                    <a:pt x="74474" y="32635"/>
                    <a:pt x="74784" y="33707"/>
                    <a:pt x="75046" y="34731"/>
                  </a:cubicBezTo>
                  <a:cubicBezTo>
                    <a:pt x="75558" y="36779"/>
                    <a:pt x="75903" y="38589"/>
                    <a:pt x="76117" y="40160"/>
                  </a:cubicBezTo>
                  <a:cubicBezTo>
                    <a:pt x="76141" y="40351"/>
                    <a:pt x="76177" y="40541"/>
                    <a:pt x="76200" y="40732"/>
                  </a:cubicBezTo>
                  <a:cubicBezTo>
                    <a:pt x="76212" y="40922"/>
                    <a:pt x="76236" y="41101"/>
                    <a:pt x="76260" y="41279"/>
                  </a:cubicBezTo>
                  <a:cubicBezTo>
                    <a:pt x="76296" y="41637"/>
                    <a:pt x="76343" y="41982"/>
                    <a:pt x="76379" y="42315"/>
                  </a:cubicBezTo>
                  <a:cubicBezTo>
                    <a:pt x="76427" y="42970"/>
                    <a:pt x="76486" y="43565"/>
                    <a:pt x="76510" y="44089"/>
                  </a:cubicBezTo>
                  <a:cubicBezTo>
                    <a:pt x="76546" y="44613"/>
                    <a:pt x="76558" y="45077"/>
                    <a:pt x="76581" y="45470"/>
                  </a:cubicBezTo>
                  <a:cubicBezTo>
                    <a:pt x="76593" y="45863"/>
                    <a:pt x="76534" y="46197"/>
                    <a:pt x="76546" y="46459"/>
                  </a:cubicBezTo>
                  <a:cubicBezTo>
                    <a:pt x="76546" y="46982"/>
                    <a:pt x="76498" y="47244"/>
                    <a:pt x="76498" y="47244"/>
                  </a:cubicBezTo>
                  <a:lnTo>
                    <a:pt x="76498" y="47256"/>
                  </a:lnTo>
                  <a:cubicBezTo>
                    <a:pt x="76498" y="47256"/>
                    <a:pt x="76546" y="47494"/>
                    <a:pt x="76534" y="47947"/>
                  </a:cubicBezTo>
                  <a:cubicBezTo>
                    <a:pt x="76534" y="48185"/>
                    <a:pt x="76558" y="48459"/>
                    <a:pt x="76546" y="48792"/>
                  </a:cubicBezTo>
                  <a:cubicBezTo>
                    <a:pt x="76534" y="48959"/>
                    <a:pt x="76558" y="49137"/>
                    <a:pt x="76546" y="49328"/>
                  </a:cubicBezTo>
                  <a:cubicBezTo>
                    <a:pt x="76534" y="49518"/>
                    <a:pt x="76522" y="49721"/>
                    <a:pt x="76510" y="49935"/>
                  </a:cubicBezTo>
                  <a:cubicBezTo>
                    <a:pt x="76474" y="50364"/>
                    <a:pt x="76439" y="50828"/>
                    <a:pt x="76403" y="51340"/>
                  </a:cubicBezTo>
                  <a:cubicBezTo>
                    <a:pt x="76331" y="51852"/>
                    <a:pt x="76272" y="52400"/>
                    <a:pt x="76189" y="52995"/>
                  </a:cubicBezTo>
                  <a:cubicBezTo>
                    <a:pt x="76165" y="53293"/>
                    <a:pt x="76105" y="53590"/>
                    <a:pt x="76046" y="53900"/>
                  </a:cubicBezTo>
                  <a:cubicBezTo>
                    <a:pt x="75998" y="54210"/>
                    <a:pt x="75939" y="54531"/>
                    <a:pt x="75879" y="54864"/>
                  </a:cubicBezTo>
                  <a:cubicBezTo>
                    <a:pt x="75843" y="55019"/>
                    <a:pt x="75819" y="55186"/>
                    <a:pt x="75784" y="55353"/>
                  </a:cubicBezTo>
                  <a:cubicBezTo>
                    <a:pt x="75748" y="55519"/>
                    <a:pt x="75712" y="55698"/>
                    <a:pt x="75665" y="55864"/>
                  </a:cubicBezTo>
                  <a:cubicBezTo>
                    <a:pt x="75593" y="56198"/>
                    <a:pt x="75510" y="56555"/>
                    <a:pt x="75427" y="56912"/>
                  </a:cubicBezTo>
                  <a:cubicBezTo>
                    <a:pt x="75403" y="56996"/>
                    <a:pt x="75391" y="57091"/>
                    <a:pt x="75367" y="57174"/>
                  </a:cubicBezTo>
                  <a:cubicBezTo>
                    <a:pt x="75343" y="57269"/>
                    <a:pt x="75319" y="57353"/>
                    <a:pt x="75284" y="57448"/>
                  </a:cubicBezTo>
                  <a:cubicBezTo>
                    <a:pt x="75236" y="57627"/>
                    <a:pt x="75188" y="57805"/>
                    <a:pt x="75129" y="57984"/>
                  </a:cubicBezTo>
                  <a:cubicBezTo>
                    <a:pt x="75034" y="58353"/>
                    <a:pt x="74926" y="58722"/>
                    <a:pt x="74819" y="59103"/>
                  </a:cubicBezTo>
                  <a:cubicBezTo>
                    <a:pt x="74688" y="59484"/>
                    <a:pt x="74557" y="59853"/>
                    <a:pt x="74426" y="60246"/>
                  </a:cubicBezTo>
                  <a:cubicBezTo>
                    <a:pt x="74367" y="60436"/>
                    <a:pt x="74295" y="60627"/>
                    <a:pt x="74236" y="60829"/>
                  </a:cubicBezTo>
                  <a:cubicBezTo>
                    <a:pt x="74164" y="61020"/>
                    <a:pt x="74081" y="61210"/>
                    <a:pt x="74010" y="61413"/>
                  </a:cubicBezTo>
                  <a:cubicBezTo>
                    <a:pt x="73855" y="61794"/>
                    <a:pt x="73700" y="62187"/>
                    <a:pt x="73545" y="62591"/>
                  </a:cubicBezTo>
                  <a:cubicBezTo>
                    <a:pt x="73379" y="62984"/>
                    <a:pt x="73188" y="63377"/>
                    <a:pt x="73010" y="63782"/>
                  </a:cubicBezTo>
                  <a:cubicBezTo>
                    <a:pt x="72914" y="63985"/>
                    <a:pt x="72831" y="64187"/>
                    <a:pt x="72736" y="64389"/>
                  </a:cubicBezTo>
                  <a:cubicBezTo>
                    <a:pt x="72640" y="64592"/>
                    <a:pt x="72533" y="64782"/>
                    <a:pt x="72438" y="64985"/>
                  </a:cubicBezTo>
                  <a:cubicBezTo>
                    <a:pt x="72236" y="65389"/>
                    <a:pt x="72021" y="65794"/>
                    <a:pt x="71819" y="66199"/>
                  </a:cubicBezTo>
                  <a:cubicBezTo>
                    <a:pt x="70926" y="67795"/>
                    <a:pt x="69914" y="69390"/>
                    <a:pt x="68783" y="70938"/>
                  </a:cubicBezTo>
                  <a:cubicBezTo>
                    <a:pt x="67616" y="72474"/>
                    <a:pt x="66342" y="73950"/>
                    <a:pt x="64973" y="75343"/>
                  </a:cubicBezTo>
                  <a:cubicBezTo>
                    <a:pt x="63592" y="76712"/>
                    <a:pt x="62103" y="77986"/>
                    <a:pt x="60568" y="79153"/>
                  </a:cubicBezTo>
                  <a:cubicBezTo>
                    <a:pt x="59032" y="80284"/>
                    <a:pt x="57424" y="81296"/>
                    <a:pt x="55829" y="82189"/>
                  </a:cubicBezTo>
                  <a:cubicBezTo>
                    <a:pt x="55424" y="82392"/>
                    <a:pt x="55019" y="82594"/>
                    <a:pt x="54614" y="82808"/>
                  </a:cubicBezTo>
                  <a:cubicBezTo>
                    <a:pt x="54412" y="82904"/>
                    <a:pt x="54222" y="83011"/>
                    <a:pt x="54019" y="83106"/>
                  </a:cubicBezTo>
                  <a:cubicBezTo>
                    <a:pt x="53817" y="83201"/>
                    <a:pt x="53614" y="83285"/>
                    <a:pt x="53412" y="83380"/>
                  </a:cubicBezTo>
                  <a:cubicBezTo>
                    <a:pt x="53019" y="83558"/>
                    <a:pt x="52626" y="83749"/>
                    <a:pt x="52221" y="83916"/>
                  </a:cubicBezTo>
                  <a:cubicBezTo>
                    <a:pt x="51828" y="84070"/>
                    <a:pt x="51424" y="84225"/>
                    <a:pt x="51043" y="84380"/>
                  </a:cubicBezTo>
                  <a:cubicBezTo>
                    <a:pt x="50840" y="84451"/>
                    <a:pt x="50650" y="84535"/>
                    <a:pt x="50459" y="84606"/>
                  </a:cubicBezTo>
                  <a:cubicBezTo>
                    <a:pt x="50257" y="84666"/>
                    <a:pt x="50066" y="84737"/>
                    <a:pt x="49876" y="84797"/>
                  </a:cubicBezTo>
                  <a:cubicBezTo>
                    <a:pt x="49495" y="84928"/>
                    <a:pt x="49114" y="85059"/>
                    <a:pt x="48733" y="85190"/>
                  </a:cubicBezTo>
                  <a:cubicBezTo>
                    <a:pt x="48364" y="85297"/>
                    <a:pt x="47983" y="85404"/>
                    <a:pt x="47625" y="85499"/>
                  </a:cubicBezTo>
                  <a:cubicBezTo>
                    <a:pt x="47435" y="85559"/>
                    <a:pt x="47256" y="85606"/>
                    <a:pt x="47078" y="85654"/>
                  </a:cubicBezTo>
                  <a:cubicBezTo>
                    <a:pt x="46983" y="85678"/>
                    <a:pt x="46899" y="85713"/>
                    <a:pt x="46804" y="85737"/>
                  </a:cubicBezTo>
                  <a:cubicBezTo>
                    <a:pt x="46721" y="85749"/>
                    <a:pt x="46625" y="85773"/>
                    <a:pt x="46542" y="85797"/>
                  </a:cubicBezTo>
                  <a:cubicBezTo>
                    <a:pt x="46185" y="85880"/>
                    <a:pt x="45840" y="85963"/>
                    <a:pt x="45494" y="86035"/>
                  </a:cubicBezTo>
                  <a:cubicBezTo>
                    <a:pt x="45328" y="86071"/>
                    <a:pt x="45161" y="86118"/>
                    <a:pt x="44994" y="86154"/>
                  </a:cubicBezTo>
                  <a:cubicBezTo>
                    <a:pt x="44827" y="86190"/>
                    <a:pt x="44661" y="86213"/>
                    <a:pt x="44494" y="86249"/>
                  </a:cubicBezTo>
                  <a:cubicBezTo>
                    <a:pt x="44161" y="86309"/>
                    <a:pt x="43839" y="86368"/>
                    <a:pt x="43530" y="86416"/>
                  </a:cubicBezTo>
                  <a:cubicBezTo>
                    <a:pt x="43220" y="86475"/>
                    <a:pt x="42922" y="86535"/>
                    <a:pt x="42625" y="86559"/>
                  </a:cubicBezTo>
                  <a:cubicBezTo>
                    <a:pt x="42041" y="86642"/>
                    <a:pt x="41482" y="86714"/>
                    <a:pt x="40970" y="86773"/>
                  </a:cubicBezTo>
                  <a:cubicBezTo>
                    <a:pt x="40458" y="86809"/>
                    <a:pt x="39994" y="86844"/>
                    <a:pt x="39565" y="86880"/>
                  </a:cubicBezTo>
                  <a:cubicBezTo>
                    <a:pt x="39351" y="86904"/>
                    <a:pt x="39148" y="86916"/>
                    <a:pt x="38958" y="86928"/>
                  </a:cubicBezTo>
                  <a:cubicBezTo>
                    <a:pt x="38767" y="86940"/>
                    <a:pt x="38589" y="86940"/>
                    <a:pt x="38422" y="86940"/>
                  </a:cubicBezTo>
                  <a:cubicBezTo>
                    <a:pt x="38100" y="86952"/>
                    <a:pt x="37815" y="86999"/>
                    <a:pt x="37588" y="87011"/>
                  </a:cubicBezTo>
                  <a:cubicBezTo>
                    <a:pt x="37124" y="87023"/>
                    <a:pt x="36886" y="87071"/>
                    <a:pt x="36886" y="87071"/>
                  </a:cubicBezTo>
                  <a:lnTo>
                    <a:pt x="36874" y="87071"/>
                  </a:lnTo>
                  <a:cubicBezTo>
                    <a:pt x="36874" y="87071"/>
                    <a:pt x="36684" y="87023"/>
                    <a:pt x="36326" y="87011"/>
                  </a:cubicBezTo>
                  <a:cubicBezTo>
                    <a:pt x="36148" y="87011"/>
                    <a:pt x="35922" y="86975"/>
                    <a:pt x="35672" y="86975"/>
                  </a:cubicBezTo>
                  <a:cubicBezTo>
                    <a:pt x="35541" y="86975"/>
                    <a:pt x="35398" y="86952"/>
                    <a:pt x="35243" y="86952"/>
                  </a:cubicBezTo>
                  <a:cubicBezTo>
                    <a:pt x="35100" y="86940"/>
                    <a:pt x="34933" y="86928"/>
                    <a:pt x="34767" y="86904"/>
                  </a:cubicBezTo>
                  <a:cubicBezTo>
                    <a:pt x="34433" y="86880"/>
                    <a:pt x="34064" y="86856"/>
                    <a:pt x="33659" y="86821"/>
                  </a:cubicBezTo>
                  <a:cubicBezTo>
                    <a:pt x="33267" y="86773"/>
                    <a:pt x="32826" y="86714"/>
                    <a:pt x="32362" y="86654"/>
                  </a:cubicBezTo>
                  <a:cubicBezTo>
                    <a:pt x="32135" y="86630"/>
                    <a:pt x="31897" y="86583"/>
                    <a:pt x="31647" y="86535"/>
                  </a:cubicBezTo>
                  <a:cubicBezTo>
                    <a:pt x="31409" y="86499"/>
                    <a:pt x="31159" y="86452"/>
                    <a:pt x="30897" y="86404"/>
                  </a:cubicBezTo>
                  <a:cubicBezTo>
                    <a:pt x="30766" y="86380"/>
                    <a:pt x="30635" y="86368"/>
                    <a:pt x="30504" y="86333"/>
                  </a:cubicBezTo>
                  <a:cubicBezTo>
                    <a:pt x="30373" y="86297"/>
                    <a:pt x="30242" y="86273"/>
                    <a:pt x="30111" y="86237"/>
                  </a:cubicBezTo>
                  <a:cubicBezTo>
                    <a:pt x="29849" y="86178"/>
                    <a:pt x="29576" y="86118"/>
                    <a:pt x="29290" y="86047"/>
                  </a:cubicBezTo>
                  <a:cubicBezTo>
                    <a:pt x="27051" y="85511"/>
                    <a:pt x="24527" y="84558"/>
                    <a:pt x="21991" y="83213"/>
                  </a:cubicBezTo>
                  <a:cubicBezTo>
                    <a:pt x="20741" y="82511"/>
                    <a:pt x="19479" y="81725"/>
                    <a:pt x="18265" y="80832"/>
                  </a:cubicBezTo>
                  <a:cubicBezTo>
                    <a:pt x="17062" y="79915"/>
                    <a:pt x="15895" y="78915"/>
                    <a:pt x="14800" y="77843"/>
                  </a:cubicBezTo>
                  <a:cubicBezTo>
                    <a:pt x="13728" y="76748"/>
                    <a:pt x="12728" y="75581"/>
                    <a:pt x="11811" y="74379"/>
                  </a:cubicBezTo>
                  <a:cubicBezTo>
                    <a:pt x="10918" y="73164"/>
                    <a:pt x="10133" y="71902"/>
                    <a:pt x="9430" y="70652"/>
                  </a:cubicBezTo>
                  <a:cubicBezTo>
                    <a:pt x="8073" y="68116"/>
                    <a:pt x="7132" y="65580"/>
                    <a:pt x="6597" y="63353"/>
                  </a:cubicBezTo>
                  <a:cubicBezTo>
                    <a:pt x="6525" y="63068"/>
                    <a:pt x="6466" y="62794"/>
                    <a:pt x="6406" y="62532"/>
                  </a:cubicBezTo>
                  <a:cubicBezTo>
                    <a:pt x="6370" y="62389"/>
                    <a:pt x="6335" y="62258"/>
                    <a:pt x="6311" y="62127"/>
                  </a:cubicBezTo>
                  <a:cubicBezTo>
                    <a:pt x="6275" y="61996"/>
                    <a:pt x="6263" y="61865"/>
                    <a:pt x="6239" y="61734"/>
                  </a:cubicBezTo>
                  <a:cubicBezTo>
                    <a:pt x="6192" y="61484"/>
                    <a:pt x="6144" y="61234"/>
                    <a:pt x="6096" y="60984"/>
                  </a:cubicBezTo>
                  <a:cubicBezTo>
                    <a:pt x="6061" y="60746"/>
                    <a:pt x="6013" y="60508"/>
                    <a:pt x="5989" y="60270"/>
                  </a:cubicBezTo>
                  <a:cubicBezTo>
                    <a:pt x="5930" y="59805"/>
                    <a:pt x="5870" y="59377"/>
                    <a:pt x="5823" y="58972"/>
                  </a:cubicBezTo>
                  <a:cubicBezTo>
                    <a:pt x="5787" y="58567"/>
                    <a:pt x="5763" y="58198"/>
                    <a:pt x="5739" y="57865"/>
                  </a:cubicBezTo>
                  <a:cubicBezTo>
                    <a:pt x="5727" y="57698"/>
                    <a:pt x="5715" y="57543"/>
                    <a:pt x="5704" y="57388"/>
                  </a:cubicBezTo>
                  <a:cubicBezTo>
                    <a:pt x="5692" y="57246"/>
                    <a:pt x="5692" y="57103"/>
                    <a:pt x="5692" y="56972"/>
                  </a:cubicBezTo>
                  <a:cubicBezTo>
                    <a:pt x="5680" y="56710"/>
                    <a:pt x="5668" y="56496"/>
                    <a:pt x="5668" y="56317"/>
                  </a:cubicBezTo>
                  <a:cubicBezTo>
                    <a:pt x="5656" y="55948"/>
                    <a:pt x="5656" y="55757"/>
                    <a:pt x="5656" y="55757"/>
                  </a:cubicBezTo>
                  <a:cubicBezTo>
                    <a:pt x="5656" y="55757"/>
                    <a:pt x="5668" y="55341"/>
                    <a:pt x="5692" y="54507"/>
                  </a:cubicBezTo>
                  <a:cubicBezTo>
                    <a:pt x="5751" y="53674"/>
                    <a:pt x="5823" y="52412"/>
                    <a:pt x="6168" y="50769"/>
                  </a:cubicBezTo>
                  <a:cubicBezTo>
                    <a:pt x="6204" y="50566"/>
                    <a:pt x="6263" y="50364"/>
                    <a:pt x="6311" y="50149"/>
                  </a:cubicBezTo>
                  <a:cubicBezTo>
                    <a:pt x="6370" y="49923"/>
                    <a:pt x="6418" y="49709"/>
                    <a:pt x="6477" y="49483"/>
                  </a:cubicBezTo>
                  <a:cubicBezTo>
                    <a:pt x="6525" y="49245"/>
                    <a:pt x="6608" y="49018"/>
                    <a:pt x="6680" y="48780"/>
                  </a:cubicBezTo>
                  <a:cubicBezTo>
                    <a:pt x="6751" y="48542"/>
                    <a:pt x="6811" y="48304"/>
                    <a:pt x="6906" y="48054"/>
                  </a:cubicBezTo>
                  <a:cubicBezTo>
                    <a:pt x="7085" y="47566"/>
                    <a:pt x="7239" y="47042"/>
                    <a:pt x="7478" y="46518"/>
                  </a:cubicBezTo>
                  <a:cubicBezTo>
                    <a:pt x="7585" y="46244"/>
                    <a:pt x="7692" y="45970"/>
                    <a:pt x="7823" y="45708"/>
                  </a:cubicBezTo>
                  <a:cubicBezTo>
                    <a:pt x="7954" y="45435"/>
                    <a:pt x="8085" y="45149"/>
                    <a:pt x="8216" y="44875"/>
                  </a:cubicBezTo>
                  <a:cubicBezTo>
                    <a:pt x="8787" y="43756"/>
                    <a:pt x="9478" y="42577"/>
                    <a:pt x="10335" y="41398"/>
                  </a:cubicBezTo>
                  <a:cubicBezTo>
                    <a:pt x="11192" y="40208"/>
                    <a:pt x="12216" y="39017"/>
                    <a:pt x="13443" y="37874"/>
                  </a:cubicBezTo>
                  <a:cubicBezTo>
                    <a:pt x="12812" y="37196"/>
                    <a:pt x="12490" y="36850"/>
                    <a:pt x="12490" y="36850"/>
                  </a:cubicBezTo>
                  <a:lnTo>
                    <a:pt x="11538" y="35814"/>
                  </a:lnTo>
                  <a:lnTo>
                    <a:pt x="10573" y="34790"/>
                  </a:lnTo>
                  <a:cubicBezTo>
                    <a:pt x="10573" y="34790"/>
                    <a:pt x="10252" y="34445"/>
                    <a:pt x="9621" y="33767"/>
                  </a:cubicBezTo>
                  <a:cubicBezTo>
                    <a:pt x="8109" y="35160"/>
                    <a:pt x="6847" y="36624"/>
                    <a:pt x="5787" y="38088"/>
                  </a:cubicBezTo>
                  <a:cubicBezTo>
                    <a:pt x="4727" y="39541"/>
                    <a:pt x="3882" y="40982"/>
                    <a:pt x="3191" y="42363"/>
                  </a:cubicBezTo>
                  <a:cubicBezTo>
                    <a:pt x="3025" y="42708"/>
                    <a:pt x="2858" y="43053"/>
                    <a:pt x="2703" y="43387"/>
                  </a:cubicBezTo>
                  <a:cubicBezTo>
                    <a:pt x="2536" y="43720"/>
                    <a:pt x="2417" y="44054"/>
                    <a:pt x="2275" y="44387"/>
                  </a:cubicBezTo>
                  <a:cubicBezTo>
                    <a:pt x="1989" y="45030"/>
                    <a:pt x="1786" y="45673"/>
                    <a:pt x="1560" y="46280"/>
                  </a:cubicBezTo>
                  <a:cubicBezTo>
                    <a:pt x="1453" y="46578"/>
                    <a:pt x="1382" y="46887"/>
                    <a:pt x="1286" y="47185"/>
                  </a:cubicBezTo>
                  <a:cubicBezTo>
                    <a:pt x="1203" y="47471"/>
                    <a:pt x="1108" y="47756"/>
                    <a:pt x="1036" y="48042"/>
                  </a:cubicBezTo>
                  <a:cubicBezTo>
                    <a:pt x="977" y="48316"/>
                    <a:pt x="905" y="48590"/>
                    <a:pt x="846" y="48852"/>
                  </a:cubicBezTo>
                  <a:cubicBezTo>
                    <a:pt x="786" y="49126"/>
                    <a:pt x="703" y="49376"/>
                    <a:pt x="667" y="49638"/>
                  </a:cubicBezTo>
                  <a:cubicBezTo>
                    <a:pt x="239" y="51650"/>
                    <a:pt x="131" y="53197"/>
                    <a:pt x="60" y="54221"/>
                  </a:cubicBezTo>
                  <a:cubicBezTo>
                    <a:pt x="24" y="55245"/>
                    <a:pt x="0" y="55757"/>
                    <a:pt x="0" y="55757"/>
                  </a:cubicBezTo>
                  <a:cubicBezTo>
                    <a:pt x="0" y="55757"/>
                    <a:pt x="24" y="55984"/>
                    <a:pt x="36" y="56412"/>
                  </a:cubicBezTo>
                  <a:cubicBezTo>
                    <a:pt x="36" y="56626"/>
                    <a:pt x="48" y="56877"/>
                    <a:pt x="60" y="57186"/>
                  </a:cubicBezTo>
                  <a:cubicBezTo>
                    <a:pt x="60" y="57341"/>
                    <a:pt x="72" y="57508"/>
                    <a:pt x="84" y="57686"/>
                  </a:cubicBezTo>
                  <a:cubicBezTo>
                    <a:pt x="96" y="57853"/>
                    <a:pt x="108" y="58043"/>
                    <a:pt x="120" y="58246"/>
                  </a:cubicBezTo>
                  <a:cubicBezTo>
                    <a:pt x="155" y="58639"/>
                    <a:pt x="191" y="59079"/>
                    <a:pt x="227" y="59543"/>
                  </a:cubicBezTo>
                  <a:cubicBezTo>
                    <a:pt x="286" y="60020"/>
                    <a:pt x="358" y="60532"/>
                    <a:pt x="417" y="61079"/>
                  </a:cubicBezTo>
                  <a:cubicBezTo>
                    <a:pt x="453" y="61353"/>
                    <a:pt x="512" y="61639"/>
                    <a:pt x="560" y="61925"/>
                  </a:cubicBezTo>
                  <a:cubicBezTo>
                    <a:pt x="608" y="62210"/>
                    <a:pt x="667" y="62508"/>
                    <a:pt x="715" y="62806"/>
                  </a:cubicBezTo>
                  <a:cubicBezTo>
                    <a:pt x="751" y="62961"/>
                    <a:pt x="762" y="63115"/>
                    <a:pt x="798" y="63270"/>
                  </a:cubicBezTo>
                  <a:cubicBezTo>
                    <a:pt x="834" y="63425"/>
                    <a:pt x="870" y="63580"/>
                    <a:pt x="917" y="63746"/>
                  </a:cubicBezTo>
                  <a:cubicBezTo>
                    <a:pt x="989" y="64056"/>
                    <a:pt x="1060" y="64377"/>
                    <a:pt x="1132" y="64711"/>
                  </a:cubicBezTo>
                  <a:cubicBezTo>
                    <a:pt x="1774" y="67354"/>
                    <a:pt x="2894" y="70342"/>
                    <a:pt x="4489" y="73331"/>
                  </a:cubicBezTo>
                  <a:cubicBezTo>
                    <a:pt x="5311" y="74819"/>
                    <a:pt x="6251" y="76296"/>
                    <a:pt x="7299" y="77736"/>
                  </a:cubicBezTo>
                  <a:cubicBezTo>
                    <a:pt x="8371" y="79153"/>
                    <a:pt x="9561" y="80522"/>
                    <a:pt x="10823" y="81808"/>
                  </a:cubicBezTo>
                  <a:cubicBezTo>
                    <a:pt x="12109" y="83082"/>
                    <a:pt x="13490" y="84261"/>
                    <a:pt x="14907" y="85332"/>
                  </a:cubicBezTo>
                  <a:cubicBezTo>
                    <a:pt x="16336" y="86392"/>
                    <a:pt x="17824" y="87333"/>
                    <a:pt x="19312" y="88154"/>
                  </a:cubicBezTo>
                  <a:cubicBezTo>
                    <a:pt x="22301" y="89750"/>
                    <a:pt x="25289" y="90869"/>
                    <a:pt x="27933" y="91500"/>
                  </a:cubicBezTo>
                  <a:cubicBezTo>
                    <a:pt x="28254" y="91583"/>
                    <a:pt x="28587" y="91655"/>
                    <a:pt x="28897" y="91726"/>
                  </a:cubicBezTo>
                  <a:cubicBezTo>
                    <a:pt x="29052" y="91762"/>
                    <a:pt x="29218" y="91797"/>
                    <a:pt x="29373" y="91833"/>
                  </a:cubicBezTo>
                  <a:cubicBezTo>
                    <a:pt x="29528" y="91869"/>
                    <a:pt x="29683" y="91893"/>
                    <a:pt x="29826" y="91928"/>
                  </a:cubicBezTo>
                  <a:cubicBezTo>
                    <a:pt x="30135" y="91976"/>
                    <a:pt x="30433" y="92036"/>
                    <a:pt x="30719" y="92083"/>
                  </a:cubicBezTo>
                  <a:cubicBezTo>
                    <a:pt x="31004" y="92131"/>
                    <a:pt x="31290" y="92190"/>
                    <a:pt x="31564" y="92214"/>
                  </a:cubicBezTo>
                  <a:cubicBezTo>
                    <a:pt x="32112" y="92286"/>
                    <a:pt x="32624" y="92357"/>
                    <a:pt x="33088" y="92417"/>
                  </a:cubicBezTo>
                  <a:cubicBezTo>
                    <a:pt x="33564" y="92452"/>
                    <a:pt x="34005" y="92488"/>
                    <a:pt x="34398" y="92512"/>
                  </a:cubicBezTo>
                  <a:cubicBezTo>
                    <a:pt x="34600" y="92524"/>
                    <a:pt x="34779" y="92548"/>
                    <a:pt x="34957" y="92559"/>
                  </a:cubicBezTo>
                  <a:cubicBezTo>
                    <a:pt x="35136" y="92559"/>
                    <a:pt x="35302" y="92571"/>
                    <a:pt x="35457" y="92571"/>
                  </a:cubicBezTo>
                  <a:cubicBezTo>
                    <a:pt x="35755" y="92583"/>
                    <a:pt x="36017" y="92643"/>
                    <a:pt x="36231" y="92655"/>
                  </a:cubicBezTo>
                  <a:cubicBezTo>
                    <a:pt x="36660" y="92655"/>
                    <a:pt x="36874" y="92726"/>
                    <a:pt x="36874" y="92726"/>
                  </a:cubicBezTo>
                  <a:lnTo>
                    <a:pt x="36886" y="92726"/>
                  </a:lnTo>
                  <a:cubicBezTo>
                    <a:pt x="36886" y="92726"/>
                    <a:pt x="37160" y="92655"/>
                    <a:pt x="37684" y="92643"/>
                  </a:cubicBezTo>
                  <a:cubicBezTo>
                    <a:pt x="37946" y="92643"/>
                    <a:pt x="38267" y="92607"/>
                    <a:pt x="38636" y="92595"/>
                  </a:cubicBezTo>
                  <a:cubicBezTo>
                    <a:pt x="38827" y="92583"/>
                    <a:pt x="39029" y="92571"/>
                    <a:pt x="39255" y="92559"/>
                  </a:cubicBezTo>
                  <a:cubicBezTo>
                    <a:pt x="39470" y="92548"/>
                    <a:pt x="39696" y="92524"/>
                    <a:pt x="39934" y="92500"/>
                  </a:cubicBezTo>
                  <a:cubicBezTo>
                    <a:pt x="40422" y="92464"/>
                    <a:pt x="40958" y="92417"/>
                    <a:pt x="41541" y="92369"/>
                  </a:cubicBezTo>
                  <a:cubicBezTo>
                    <a:pt x="42125" y="92298"/>
                    <a:pt x="42756" y="92214"/>
                    <a:pt x="43434" y="92131"/>
                  </a:cubicBezTo>
                  <a:cubicBezTo>
                    <a:pt x="43768" y="92095"/>
                    <a:pt x="44113" y="92024"/>
                    <a:pt x="44470" y="91964"/>
                  </a:cubicBezTo>
                  <a:cubicBezTo>
                    <a:pt x="44827" y="91905"/>
                    <a:pt x="45185" y="91833"/>
                    <a:pt x="45566" y="91762"/>
                  </a:cubicBezTo>
                  <a:cubicBezTo>
                    <a:pt x="45744" y="91726"/>
                    <a:pt x="45935" y="91702"/>
                    <a:pt x="46125" y="91655"/>
                  </a:cubicBezTo>
                  <a:cubicBezTo>
                    <a:pt x="46316" y="91619"/>
                    <a:pt x="46518" y="91571"/>
                    <a:pt x="46709" y="91524"/>
                  </a:cubicBezTo>
                  <a:cubicBezTo>
                    <a:pt x="47102" y="91440"/>
                    <a:pt x="47494" y="91345"/>
                    <a:pt x="47899" y="91250"/>
                  </a:cubicBezTo>
                  <a:cubicBezTo>
                    <a:pt x="48006" y="91226"/>
                    <a:pt x="48102" y="91202"/>
                    <a:pt x="48209" y="91178"/>
                  </a:cubicBezTo>
                  <a:cubicBezTo>
                    <a:pt x="48316" y="91155"/>
                    <a:pt x="48411" y="91119"/>
                    <a:pt x="48518" y="91095"/>
                  </a:cubicBezTo>
                  <a:cubicBezTo>
                    <a:pt x="48721" y="91035"/>
                    <a:pt x="48923" y="90976"/>
                    <a:pt x="49138" y="90916"/>
                  </a:cubicBezTo>
                  <a:cubicBezTo>
                    <a:pt x="49554" y="90797"/>
                    <a:pt x="49983" y="90678"/>
                    <a:pt x="50412" y="90547"/>
                  </a:cubicBezTo>
                  <a:cubicBezTo>
                    <a:pt x="50840" y="90404"/>
                    <a:pt x="51269" y="90262"/>
                    <a:pt x="51709" y="90107"/>
                  </a:cubicBezTo>
                  <a:cubicBezTo>
                    <a:pt x="51936" y="90035"/>
                    <a:pt x="52150" y="89964"/>
                    <a:pt x="52376" y="89881"/>
                  </a:cubicBezTo>
                  <a:cubicBezTo>
                    <a:pt x="52602" y="89809"/>
                    <a:pt x="52817" y="89714"/>
                    <a:pt x="53043" y="89631"/>
                  </a:cubicBezTo>
                  <a:cubicBezTo>
                    <a:pt x="53483" y="89452"/>
                    <a:pt x="53936" y="89273"/>
                    <a:pt x="54400" y="89095"/>
                  </a:cubicBezTo>
                  <a:cubicBezTo>
                    <a:pt x="54853" y="88904"/>
                    <a:pt x="55305" y="88690"/>
                    <a:pt x="55757" y="88488"/>
                  </a:cubicBezTo>
                  <a:cubicBezTo>
                    <a:pt x="55984" y="88380"/>
                    <a:pt x="56222" y="88285"/>
                    <a:pt x="56448" y="88178"/>
                  </a:cubicBezTo>
                  <a:cubicBezTo>
                    <a:pt x="56674" y="88071"/>
                    <a:pt x="56900" y="87952"/>
                    <a:pt x="57127" y="87833"/>
                  </a:cubicBezTo>
                  <a:cubicBezTo>
                    <a:pt x="57591" y="87595"/>
                    <a:pt x="58043" y="87368"/>
                    <a:pt x="58508" y="87118"/>
                  </a:cubicBezTo>
                  <a:cubicBezTo>
                    <a:pt x="60341" y="86106"/>
                    <a:pt x="62163" y="84963"/>
                    <a:pt x="63925" y="83654"/>
                  </a:cubicBezTo>
                  <a:cubicBezTo>
                    <a:pt x="65675" y="82344"/>
                    <a:pt x="67366" y="80879"/>
                    <a:pt x="68950" y="79320"/>
                  </a:cubicBezTo>
                  <a:cubicBezTo>
                    <a:pt x="70521" y="77736"/>
                    <a:pt x="71974" y="76046"/>
                    <a:pt x="73295" y="74295"/>
                  </a:cubicBezTo>
                  <a:cubicBezTo>
                    <a:pt x="74593" y="72533"/>
                    <a:pt x="75736" y="70712"/>
                    <a:pt x="76760" y="68878"/>
                  </a:cubicBezTo>
                  <a:cubicBezTo>
                    <a:pt x="76998" y="68414"/>
                    <a:pt x="77236" y="67961"/>
                    <a:pt x="77463" y="67497"/>
                  </a:cubicBezTo>
                  <a:cubicBezTo>
                    <a:pt x="77582" y="67271"/>
                    <a:pt x="77701" y="67044"/>
                    <a:pt x="77808" y="66818"/>
                  </a:cubicBezTo>
                  <a:cubicBezTo>
                    <a:pt x="77915" y="66580"/>
                    <a:pt x="78022" y="66354"/>
                    <a:pt x="78117" y="66128"/>
                  </a:cubicBezTo>
                  <a:cubicBezTo>
                    <a:pt x="78320" y="65663"/>
                    <a:pt x="78534" y="65223"/>
                    <a:pt x="78725" y="64770"/>
                  </a:cubicBezTo>
                  <a:cubicBezTo>
                    <a:pt x="78903" y="64306"/>
                    <a:pt x="79082" y="63854"/>
                    <a:pt x="79260" y="63413"/>
                  </a:cubicBezTo>
                  <a:cubicBezTo>
                    <a:pt x="79344" y="63187"/>
                    <a:pt x="79439" y="62972"/>
                    <a:pt x="79522" y="62746"/>
                  </a:cubicBezTo>
                  <a:cubicBezTo>
                    <a:pt x="79594" y="62520"/>
                    <a:pt x="79665" y="62306"/>
                    <a:pt x="79749" y="62080"/>
                  </a:cubicBezTo>
                  <a:cubicBezTo>
                    <a:pt x="79891" y="61639"/>
                    <a:pt x="80034" y="61210"/>
                    <a:pt x="80177" y="60782"/>
                  </a:cubicBezTo>
                  <a:cubicBezTo>
                    <a:pt x="80308" y="60353"/>
                    <a:pt x="80427" y="59924"/>
                    <a:pt x="80546" y="59508"/>
                  </a:cubicBezTo>
                  <a:cubicBezTo>
                    <a:pt x="80606" y="59293"/>
                    <a:pt x="80665" y="59091"/>
                    <a:pt x="80725" y="58889"/>
                  </a:cubicBezTo>
                  <a:cubicBezTo>
                    <a:pt x="80749" y="58782"/>
                    <a:pt x="80784" y="58674"/>
                    <a:pt x="80808" y="58579"/>
                  </a:cubicBezTo>
                  <a:cubicBezTo>
                    <a:pt x="80832" y="58472"/>
                    <a:pt x="80856" y="58377"/>
                    <a:pt x="80880" y="58270"/>
                  </a:cubicBezTo>
                  <a:cubicBezTo>
                    <a:pt x="80975" y="57865"/>
                    <a:pt x="81070" y="57460"/>
                    <a:pt x="81153" y="57079"/>
                  </a:cubicBezTo>
                  <a:cubicBezTo>
                    <a:pt x="81201" y="56877"/>
                    <a:pt x="81249" y="56686"/>
                    <a:pt x="81284" y="56496"/>
                  </a:cubicBezTo>
                  <a:cubicBezTo>
                    <a:pt x="81332" y="56305"/>
                    <a:pt x="81368" y="56115"/>
                    <a:pt x="81403" y="55936"/>
                  </a:cubicBezTo>
                  <a:cubicBezTo>
                    <a:pt x="81463" y="55555"/>
                    <a:pt x="81534" y="55186"/>
                    <a:pt x="81594" y="54841"/>
                  </a:cubicBezTo>
                  <a:cubicBezTo>
                    <a:pt x="81654" y="54483"/>
                    <a:pt x="81725" y="54138"/>
                    <a:pt x="81761" y="53805"/>
                  </a:cubicBezTo>
                  <a:cubicBezTo>
                    <a:pt x="81844" y="53126"/>
                    <a:pt x="81927" y="52495"/>
                    <a:pt x="81999" y="51912"/>
                  </a:cubicBezTo>
                  <a:cubicBezTo>
                    <a:pt x="82046" y="51328"/>
                    <a:pt x="82082" y="50792"/>
                    <a:pt x="82130" y="50304"/>
                  </a:cubicBezTo>
                  <a:cubicBezTo>
                    <a:pt x="82142" y="50066"/>
                    <a:pt x="82154" y="49840"/>
                    <a:pt x="82177" y="49614"/>
                  </a:cubicBezTo>
                  <a:cubicBezTo>
                    <a:pt x="82189" y="49399"/>
                    <a:pt x="82189" y="49197"/>
                    <a:pt x="82189" y="49006"/>
                  </a:cubicBezTo>
                  <a:cubicBezTo>
                    <a:pt x="82201" y="48637"/>
                    <a:pt x="82165" y="48316"/>
                    <a:pt x="82177" y="48054"/>
                  </a:cubicBezTo>
                  <a:cubicBezTo>
                    <a:pt x="82189" y="47530"/>
                    <a:pt x="82154" y="47256"/>
                    <a:pt x="82154" y="47256"/>
                  </a:cubicBezTo>
                  <a:lnTo>
                    <a:pt x="82154" y="47244"/>
                  </a:lnTo>
                  <a:cubicBezTo>
                    <a:pt x="82154" y="47244"/>
                    <a:pt x="82189" y="46959"/>
                    <a:pt x="82177" y="46375"/>
                  </a:cubicBezTo>
                  <a:cubicBezTo>
                    <a:pt x="82177" y="46078"/>
                    <a:pt x="82189" y="45708"/>
                    <a:pt x="82177" y="45280"/>
                  </a:cubicBezTo>
                  <a:cubicBezTo>
                    <a:pt x="82154" y="44839"/>
                    <a:pt x="82142" y="44327"/>
                    <a:pt x="82118" y="43744"/>
                  </a:cubicBezTo>
                  <a:cubicBezTo>
                    <a:pt x="82082" y="43161"/>
                    <a:pt x="82023" y="42494"/>
                    <a:pt x="81963" y="41768"/>
                  </a:cubicBezTo>
                  <a:cubicBezTo>
                    <a:pt x="81927" y="41410"/>
                    <a:pt x="81880" y="41017"/>
                    <a:pt x="81844" y="40625"/>
                  </a:cubicBezTo>
                  <a:cubicBezTo>
                    <a:pt x="81820" y="40422"/>
                    <a:pt x="81796" y="40220"/>
                    <a:pt x="81773" y="40005"/>
                  </a:cubicBezTo>
                  <a:cubicBezTo>
                    <a:pt x="81749" y="39803"/>
                    <a:pt x="81713" y="39589"/>
                    <a:pt x="81677" y="39374"/>
                  </a:cubicBezTo>
                  <a:cubicBezTo>
                    <a:pt x="81439" y="37624"/>
                    <a:pt x="81070" y="35612"/>
                    <a:pt x="80487" y="33338"/>
                  </a:cubicBezTo>
                  <a:cubicBezTo>
                    <a:pt x="80201" y="32207"/>
                    <a:pt x="79856" y="31004"/>
                    <a:pt x="79439" y="29754"/>
                  </a:cubicBezTo>
                  <a:cubicBezTo>
                    <a:pt x="79237" y="29123"/>
                    <a:pt x="79010" y="28492"/>
                    <a:pt x="78772" y="27837"/>
                  </a:cubicBezTo>
                  <a:cubicBezTo>
                    <a:pt x="78653" y="27504"/>
                    <a:pt x="78522" y="27182"/>
                    <a:pt x="78391" y="26849"/>
                  </a:cubicBezTo>
                  <a:cubicBezTo>
                    <a:pt x="78260" y="26516"/>
                    <a:pt x="78141" y="26170"/>
                    <a:pt x="77998" y="25837"/>
                  </a:cubicBezTo>
                  <a:cubicBezTo>
                    <a:pt x="77844" y="25504"/>
                    <a:pt x="77701" y="25158"/>
                    <a:pt x="77558" y="24813"/>
                  </a:cubicBezTo>
                  <a:cubicBezTo>
                    <a:pt x="77415" y="24468"/>
                    <a:pt x="77248" y="24134"/>
                    <a:pt x="77082" y="23777"/>
                  </a:cubicBezTo>
                  <a:cubicBezTo>
                    <a:pt x="76772" y="23075"/>
                    <a:pt x="76415" y="22372"/>
                    <a:pt x="76058" y="21658"/>
                  </a:cubicBezTo>
                  <a:cubicBezTo>
                    <a:pt x="75879" y="21289"/>
                    <a:pt x="75677" y="20944"/>
                    <a:pt x="75474" y="20574"/>
                  </a:cubicBezTo>
                  <a:cubicBezTo>
                    <a:pt x="75284" y="20217"/>
                    <a:pt x="75093" y="19848"/>
                    <a:pt x="74867" y="19479"/>
                  </a:cubicBezTo>
                  <a:cubicBezTo>
                    <a:pt x="74665" y="19122"/>
                    <a:pt x="74450" y="18753"/>
                    <a:pt x="74236" y="18384"/>
                  </a:cubicBezTo>
                  <a:cubicBezTo>
                    <a:pt x="73998" y="18015"/>
                    <a:pt x="73772" y="17645"/>
                    <a:pt x="73545" y="17276"/>
                  </a:cubicBezTo>
                  <a:cubicBezTo>
                    <a:pt x="72593" y="15800"/>
                    <a:pt x="71545" y="14288"/>
                    <a:pt x="70378" y="12788"/>
                  </a:cubicBezTo>
                  <a:cubicBezTo>
                    <a:pt x="69200" y="11288"/>
                    <a:pt x="67902" y="9799"/>
                    <a:pt x="66485" y="8323"/>
                  </a:cubicBezTo>
                  <a:cubicBezTo>
                    <a:pt x="63639" y="5382"/>
                    <a:pt x="60258" y="2525"/>
                    <a:pt x="5630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sp>
          <p:nvSpPr>
            <p:cNvPr id="46120" name="Google Shape;1559;p41">
              <a:extLst>
                <a:ext uri="{FF2B5EF4-FFF2-40B4-BE49-F238E27FC236}">
                  <a16:creationId xmlns:a16="http://schemas.microsoft.com/office/drawing/2014/main" id="{9BE1C125-1948-2048-8A2E-2B34E5E91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73" y="1113474"/>
              <a:ext cx="1600647" cy="548052"/>
            </a:xfrm>
            <a:custGeom>
              <a:avLst/>
              <a:gdLst>
                <a:gd name="T0" fmla="*/ 13824 w 80749"/>
                <a:gd name="T1" fmla="*/ 1 h 27648"/>
                <a:gd name="T2" fmla="*/ 1 w 80749"/>
                <a:gd name="T3" fmla="*/ 13824 h 27648"/>
                <a:gd name="T4" fmla="*/ 13824 w 80749"/>
                <a:gd name="T5" fmla="*/ 27647 h 27648"/>
                <a:gd name="T6" fmla="*/ 66926 w 80749"/>
                <a:gd name="T7" fmla="*/ 27647 h 27648"/>
                <a:gd name="T8" fmla="*/ 80749 w 80749"/>
                <a:gd name="T9" fmla="*/ 13824 h 27648"/>
                <a:gd name="T10" fmla="*/ 66926 w 80749"/>
                <a:gd name="T11" fmla="*/ 1 h 27648"/>
                <a:gd name="T12" fmla="*/ 13824 w 80749"/>
                <a:gd name="T13" fmla="*/ 1 h 27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49" h="27648" extrusionOk="0">
                  <a:moveTo>
                    <a:pt x="13824" y="1"/>
                  </a:moveTo>
                  <a:cubicBezTo>
                    <a:pt x="6204" y="1"/>
                    <a:pt x="1" y="6204"/>
                    <a:pt x="1" y="13824"/>
                  </a:cubicBezTo>
                  <a:cubicBezTo>
                    <a:pt x="1" y="21444"/>
                    <a:pt x="6204" y="27647"/>
                    <a:pt x="13824" y="27647"/>
                  </a:cubicBezTo>
                  <a:lnTo>
                    <a:pt x="66926" y="27647"/>
                  </a:lnTo>
                  <a:cubicBezTo>
                    <a:pt x="74546" y="27647"/>
                    <a:pt x="80749" y="21444"/>
                    <a:pt x="80749" y="13824"/>
                  </a:cubicBezTo>
                  <a:cubicBezTo>
                    <a:pt x="80749" y="6204"/>
                    <a:pt x="74546" y="1"/>
                    <a:pt x="66926" y="1"/>
                  </a:cubicBezTo>
                  <a:lnTo>
                    <a:pt x="13824" y="1"/>
                  </a:lnTo>
                  <a:close/>
                </a:path>
              </a:pathLst>
            </a:custGeom>
            <a:solidFill>
              <a:srgbClr val="808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sp>
          <p:nvSpPr>
            <p:cNvPr id="46121" name="Google Shape;1560;p41">
              <a:extLst>
                <a:ext uri="{FF2B5EF4-FFF2-40B4-BE49-F238E27FC236}">
                  <a16:creationId xmlns:a16="http://schemas.microsoft.com/office/drawing/2014/main" id="{2CB58E37-3F0F-D84D-A094-A2E1A0D5D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960" y="1150762"/>
              <a:ext cx="1526313" cy="473460"/>
            </a:xfrm>
            <a:custGeom>
              <a:avLst/>
              <a:gdLst>
                <a:gd name="T0" fmla="*/ 0 w 76999"/>
                <a:gd name="T1" fmla="*/ 0 h 23885"/>
                <a:gd name="T2" fmla="*/ 76999 w 76999"/>
                <a:gd name="T3" fmla="*/ 23885 h 23885"/>
              </a:gdLst>
              <a:ahLst/>
              <a:cxnLst/>
              <a:rect l="T0" t="T1" r="T2" b="T3"/>
              <a:pathLst>
                <a:path w="76999" h="23885" extrusionOk="0">
                  <a:moveTo>
                    <a:pt x="11943" y="1"/>
                  </a:moveTo>
                  <a:cubicBezTo>
                    <a:pt x="5347" y="1"/>
                    <a:pt x="1" y="5347"/>
                    <a:pt x="1" y="11943"/>
                  </a:cubicBezTo>
                  <a:cubicBezTo>
                    <a:pt x="1" y="18539"/>
                    <a:pt x="5347" y="23885"/>
                    <a:pt x="11943" y="23885"/>
                  </a:cubicBezTo>
                  <a:lnTo>
                    <a:pt x="65045" y="23885"/>
                  </a:lnTo>
                  <a:cubicBezTo>
                    <a:pt x="71629" y="23885"/>
                    <a:pt x="76999" y="18527"/>
                    <a:pt x="76999" y="11943"/>
                  </a:cubicBezTo>
                  <a:cubicBezTo>
                    <a:pt x="76999" y="5359"/>
                    <a:pt x="71629" y="1"/>
                    <a:pt x="65045" y="1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buClr>
                  <a:srgbClr val="000000"/>
                </a:buClr>
                <a:buSzPts val="1100"/>
              </a:pPr>
              <a:r>
                <a:rPr lang="en-HR" altLang="en-HR" sz="1600" dirty="0">
                  <a:solidFill>
                    <a:srgbClr val="434343"/>
                  </a:solidFill>
                  <a:latin typeface="Fira Sans Extra Condensed Mediu" pitchFamily="34" charset="0"/>
                  <a:sym typeface="Fira Sans Extra Condensed Mediu" pitchFamily="34" charset="0"/>
                </a:rPr>
                <a:t>Plan </a:t>
              </a:r>
              <a:r>
                <a:rPr lang="en-GB" altLang="en-HR" sz="1600" dirty="0" err="1">
                  <a:solidFill>
                    <a:srgbClr val="434343"/>
                  </a:solidFill>
                  <a:latin typeface="Fira Sans Extra Condensed Mediu" pitchFamily="34" charset="0"/>
                  <a:sym typeface="Fira Sans Extra Condensed Mediu" pitchFamily="34" charset="0"/>
                </a:rPr>
                <a:t>i</a:t>
              </a:r>
              <a:r>
                <a:rPr lang="en-GB" altLang="en-HR" sz="1600" dirty="0">
                  <a:solidFill>
                    <a:srgbClr val="434343"/>
                  </a:solidFill>
                  <a:latin typeface="Fira Sans Extra Condensed Mediu" pitchFamily="34" charset="0"/>
                  <a:sym typeface="Fira Sans Extra Condensed Mediu" pitchFamily="34" charset="0"/>
                </a:rPr>
                <a:t> </a:t>
              </a:r>
              <a:r>
                <a:rPr lang="en-GB" altLang="en-HR" sz="1600" dirty="0" err="1">
                  <a:solidFill>
                    <a:srgbClr val="434343"/>
                  </a:solidFill>
                  <a:latin typeface="Fira Sans Extra Condensed Mediu" pitchFamily="34" charset="0"/>
                  <a:sym typeface="Fira Sans Extra Condensed Mediu" pitchFamily="34" charset="0"/>
                </a:rPr>
                <a:t>istraživanje</a:t>
              </a:r>
              <a:endParaRPr lang="en-HR" altLang="en-HR" sz="2000" dirty="0"/>
            </a:p>
          </p:txBody>
        </p:sp>
        <p:sp>
          <p:nvSpPr>
            <p:cNvPr id="46122" name="Google Shape;1561;p41">
              <a:extLst>
                <a:ext uri="{FF2B5EF4-FFF2-40B4-BE49-F238E27FC236}">
                  <a16:creationId xmlns:a16="http://schemas.microsoft.com/office/drawing/2014/main" id="{286E773E-8C82-EB4D-90A3-3B02DFA2D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2534" y="1174133"/>
              <a:ext cx="426739" cy="426739"/>
            </a:xfrm>
            <a:custGeom>
              <a:avLst/>
              <a:gdLst>
                <a:gd name="T0" fmla="*/ 10764 w 21528"/>
                <a:gd name="T1" fmla="*/ 1 h 21528"/>
                <a:gd name="T2" fmla="*/ 1 w 21528"/>
                <a:gd name="T3" fmla="*/ 10764 h 21528"/>
                <a:gd name="T4" fmla="*/ 10764 w 21528"/>
                <a:gd name="T5" fmla="*/ 21527 h 21528"/>
                <a:gd name="T6" fmla="*/ 21527 w 21528"/>
                <a:gd name="T7" fmla="*/ 10764 h 21528"/>
                <a:gd name="T8" fmla="*/ 10764 w 21528"/>
                <a:gd name="T9" fmla="*/ 1 h 2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28" h="21528" extrusionOk="0">
                  <a:moveTo>
                    <a:pt x="10764" y="1"/>
                  </a:moveTo>
                  <a:cubicBezTo>
                    <a:pt x="4823" y="1"/>
                    <a:pt x="1" y="4823"/>
                    <a:pt x="1" y="10764"/>
                  </a:cubicBezTo>
                  <a:cubicBezTo>
                    <a:pt x="1" y="16705"/>
                    <a:pt x="4823" y="21527"/>
                    <a:pt x="10764" y="21527"/>
                  </a:cubicBezTo>
                  <a:cubicBezTo>
                    <a:pt x="16705" y="21527"/>
                    <a:pt x="21527" y="16705"/>
                    <a:pt x="21527" y="10764"/>
                  </a:cubicBezTo>
                  <a:cubicBezTo>
                    <a:pt x="21527" y="4823"/>
                    <a:pt x="16705" y="1"/>
                    <a:pt x="10764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</p:grpSp>
      <p:sp>
        <p:nvSpPr>
          <p:cNvPr id="46085" name="Google Shape;1562;p41">
            <a:extLst>
              <a:ext uri="{FF2B5EF4-FFF2-40B4-BE49-F238E27FC236}">
                <a16:creationId xmlns:a16="http://schemas.microsoft.com/office/drawing/2014/main" id="{54502C84-B559-7647-8ED6-960774AD451B}"/>
              </a:ext>
            </a:extLst>
          </p:cNvPr>
          <p:cNvSpPr>
            <a:spLocks/>
          </p:cNvSpPr>
          <p:nvPr/>
        </p:nvSpPr>
        <p:spPr bwMode="auto">
          <a:xfrm>
            <a:off x="4043363" y="2378075"/>
            <a:ext cx="223837" cy="222250"/>
          </a:xfrm>
          <a:custGeom>
            <a:avLst/>
            <a:gdLst>
              <a:gd name="T0" fmla="*/ 4203 w 11288"/>
              <a:gd name="T1" fmla="*/ 1049 h 11187"/>
              <a:gd name="T2" fmla="*/ 7346 w 11288"/>
              <a:gd name="T3" fmla="*/ 4204 h 11187"/>
              <a:gd name="T4" fmla="*/ 4203 w 11288"/>
              <a:gd name="T5" fmla="*/ 7347 h 11187"/>
              <a:gd name="T6" fmla="*/ 1048 w 11288"/>
              <a:gd name="T7" fmla="*/ 4204 h 11187"/>
              <a:gd name="T8" fmla="*/ 4203 w 11288"/>
              <a:gd name="T9" fmla="*/ 1049 h 11187"/>
              <a:gd name="T10" fmla="*/ 4203 w 11288"/>
              <a:gd name="T11" fmla="*/ 1 h 11187"/>
              <a:gd name="T12" fmla="*/ 0 w 11288"/>
              <a:gd name="T13" fmla="*/ 4204 h 11187"/>
              <a:gd name="T14" fmla="*/ 4203 w 11288"/>
              <a:gd name="T15" fmla="*/ 8395 h 11187"/>
              <a:gd name="T16" fmla="*/ 6358 w 11288"/>
              <a:gd name="T17" fmla="*/ 7788 h 11187"/>
              <a:gd name="T18" fmla="*/ 9394 w 11288"/>
              <a:gd name="T19" fmla="*/ 10883 h 11187"/>
              <a:gd name="T20" fmla="*/ 10143 w 11288"/>
              <a:gd name="T21" fmla="*/ 11187 h 11187"/>
              <a:gd name="T22" fmla="*/ 10882 w 11288"/>
              <a:gd name="T23" fmla="*/ 10883 h 11187"/>
              <a:gd name="T24" fmla="*/ 10882 w 11288"/>
              <a:gd name="T25" fmla="*/ 9395 h 11187"/>
              <a:gd name="T26" fmla="*/ 7811 w 11288"/>
              <a:gd name="T27" fmla="*/ 6323 h 11187"/>
              <a:gd name="T28" fmla="*/ 8394 w 11288"/>
              <a:gd name="T29" fmla="*/ 4204 h 11187"/>
              <a:gd name="T30" fmla="*/ 4203 w 11288"/>
              <a:gd name="T31" fmla="*/ 1 h 11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288" h="11187" extrusionOk="0">
                <a:moveTo>
                  <a:pt x="4203" y="1049"/>
                </a:moveTo>
                <a:cubicBezTo>
                  <a:pt x="5929" y="1049"/>
                  <a:pt x="7346" y="2466"/>
                  <a:pt x="7346" y="4204"/>
                </a:cubicBezTo>
                <a:cubicBezTo>
                  <a:pt x="7346" y="5930"/>
                  <a:pt x="5929" y="7347"/>
                  <a:pt x="4203" y="7347"/>
                </a:cubicBezTo>
                <a:cubicBezTo>
                  <a:pt x="2465" y="7347"/>
                  <a:pt x="1048" y="5930"/>
                  <a:pt x="1048" y="4204"/>
                </a:cubicBezTo>
                <a:cubicBezTo>
                  <a:pt x="1048" y="2466"/>
                  <a:pt x="2465" y="1049"/>
                  <a:pt x="4203" y="1049"/>
                </a:cubicBez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cubicBezTo>
                  <a:pt x="0" y="6514"/>
                  <a:pt x="1881" y="8395"/>
                  <a:pt x="4203" y="8395"/>
                </a:cubicBezTo>
                <a:cubicBezTo>
                  <a:pt x="4989" y="8395"/>
                  <a:pt x="5727" y="8169"/>
                  <a:pt x="6358" y="7788"/>
                </a:cubicBezTo>
                <a:lnTo>
                  <a:pt x="9394" y="10883"/>
                </a:lnTo>
                <a:cubicBezTo>
                  <a:pt x="9602" y="11086"/>
                  <a:pt x="9873" y="11187"/>
                  <a:pt x="10143" y="11187"/>
                </a:cubicBezTo>
                <a:cubicBezTo>
                  <a:pt x="10412" y="11187"/>
                  <a:pt x="10680" y="11086"/>
                  <a:pt x="10882" y="10883"/>
                </a:cubicBezTo>
                <a:cubicBezTo>
                  <a:pt x="11287" y="10478"/>
                  <a:pt x="11287" y="9812"/>
                  <a:pt x="10882" y="9395"/>
                </a:cubicBezTo>
                <a:lnTo>
                  <a:pt x="7811" y="6323"/>
                </a:lnTo>
                <a:cubicBezTo>
                  <a:pt x="8180" y="5704"/>
                  <a:pt x="8394" y="4978"/>
                  <a:pt x="8394" y="4204"/>
                </a:cubicBezTo>
                <a:cubicBezTo>
                  <a:pt x="8394" y="1882"/>
                  <a:pt x="6513" y="1"/>
                  <a:pt x="42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hr-HR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C096A-D854-E64D-9C6D-42A7CC6C7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7"/>
          <a:stretch>
            <a:fillRect/>
          </a:stretch>
        </p:blipFill>
        <p:spPr bwMode="auto">
          <a:xfrm>
            <a:off x="6334125" y="3690938"/>
            <a:ext cx="1825625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Google Shape;86;p17">
            <a:extLst>
              <a:ext uri="{FF2B5EF4-FFF2-40B4-BE49-F238E27FC236}">
                <a16:creationId xmlns:a16="http://schemas.microsoft.com/office/drawing/2014/main" id="{FE184250-AAFA-B34F-94FF-97266920E1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7713" y="246063"/>
            <a:ext cx="7648575" cy="7493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hr-HR" altLang="en-HR"/>
              <a:t>Prisjetimo se faza razvoja aplikacije?</a:t>
            </a:r>
            <a:br>
              <a:rPr lang="hr-HR" altLang="en-HR"/>
            </a:br>
            <a:br>
              <a:rPr lang="hr-HR" altLang="en-HR"/>
            </a:br>
            <a:r>
              <a:rPr lang="hr-HR" altLang="en-HR"/>
              <a:t>Isto radimo i kod seminara!</a:t>
            </a:r>
          </a:p>
        </p:txBody>
      </p:sp>
      <p:sp>
        <p:nvSpPr>
          <p:cNvPr id="46088" name="Google Shape;88;p17">
            <a:extLst>
              <a:ext uri="{FF2B5EF4-FFF2-40B4-BE49-F238E27FC236}">
                <a16:creationId xmlns:a16="http://schemas.microsoft.com/office/drawing/2014/main" id="{889C81BC-5E99-374A-A9C1-AE8AC403D6A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94725" y="5697538"/>
            <a:ext cx="549275" cy="3032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E26BDB08-CB36-3C4F-B411-4269D97180F7}" type="slidenum">
              <a:rPr lang="en-HR" altLang="en-HR" sz="1200"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HR" altLang="en-HR" sz="1200">
              <a:latin typeface="Arial" panose="020B0604020202020204" pitchFamily="34" charset="0"/>
            </a:endParaRPr>
          </a:p>
        </p:txBody>
      </p:sp>
      <p:sp>
        <p:nvSpPr>
          <p:cNvPr id="47" name="Google Shape;1564;p41">
            <a:extLst>
              <a:ext uri="{FF2B5EF4-FFF2-40B4-BE49-F238E27FC236}">
                <a16:creationId xmlns:a16="http://schemas.microsoft.com/office/drawing/2014/main" id="{17CD31FE-4C54-E14B-A0CD-B2AED97568B7}"/>
              </a:ext>
            </a:extLst>
          </p:cNvPr>
          <p:cNvSpPr>
            <a:spLocks/>
          </p:cNvSpPr>
          <p:nvPr/>
        </p:nvSpPr>
        <p:spPr bwMode="auto">
          <a:xfrm>
            <a:off x="3262313" y="2909888"/>
            <a:ext cx="892175" cy="887412"/>
          </a:xfrm>
          <a:custGeom>
            <a:avLst/>
            <a:gdLst>
              <a:gd name="T0" fmla="*/ 20456 w 45043"/>
              <a:gd name="T1" fmla="*/ 1 h 44828"/>
              <a:gd name="T2" fmla="*/ 1 w 45043"/>
              <a:gd name="T3" fmla="*/ 8050 h 44828"/>
              <a:gd name="T4" fmla="*/ 3823 w 45043"/>
              <a:gd name="T5" fmla="*/ 12157 h 44828"/>
              <a:gd name="T6" fmla="*/ 20456 w 45043"/>
              <a:gd name="T7" fmla="*/ 5621 h 44828"/>
              <a:gd name="T8" fmla="*/ 39422 w 45043"/>
              <a:gd name="T9" fmla="*/ 24599 h 44828"/>
              <a:gd name="T10" fmla="*/ 24813 w 45043"/>
              <a:gd name="T11" fmla="*/ 39208 h 44828"/>
              <a:gd name="T12" fmla="*/ 24813 w 45043"/>
              <a:gd name="T13" fmla="*/ 44828 h 44828"/>
              <a:gd name="T14" fmla="*/ 45042 w 45043"/>
              <a:gd name="T15" fmla="*/ 24599 h 44828"/>
              <a:gd name="T16" fmla="*/ 20456 w 45043"/>
              <a:gd name="T17" fmla="*/ 1 h 44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043" h="44828" extrusionOk="0">
                <a:moveTo>
                  <a:pt x="20456" y="1"/>
                </a:moveTo>
                <a:cubicBezTo>
                  <a:pt x="12836" y="1"/>
                  <a:pt x="5573" y="2858"/>
                  <a:pt x="1" y="8050"/>
                </a:cubicBezTo>
                <a:lnTo>
                  <a:pt x="3823" y="12157"/>
                </a:lnTo>
                <a:cubicBezTo>
                  <a:pt x="8359" y="7942"/>
                  <a:pt x="14264" y="5621"/>
                  <a:pt x="20456" y="5621"/>
                </a:cubicBezTo>
                <a:cubicBezTo>
                  <a:pt x="30909" y="5621"/>
                  <a:pt x="39422" y="14134"/>
                  <a:pt x="39422" y="24599"/>
                </a:cubicBezTo>
                <a:cubicBezTo>
                  <a:pt x="39422" y="32660"/>
                  <a:pt x="32874" y="39208"/>
                  <a:pt x="24813" y="39208"/>
                </a:cubicBezTo>
                <a:lnTo>
                  <a:pt x="24813" y="44828"/>
                </a:lnTo>
                <a:cubicBezTo>
                  <a:pt x="35969" y="44828"/>
                  <a:pt x="45042" y="35755"/>
                  <a:pt x="45042" y="24599"/>
                </a:cubicBezTo>
                <a:cubicBezTo>
                  <a:pt x="45042" y="11038"/>
                  <a:pt x="34017" y="1"/>
                  <a:pt x="20456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hr-HR" sz="2000"/>
          </a:p>
        </p:txBody>
      </p:sp>
      <p:grpSp>
        <p:nvGrpSpPr>
          <p:cNvPr id="48" name="Google Shape;1565;p41">
            <a:extLst>
              <a:ext uri="{FF2B5EF4-FFF2-40B4-BE49-F238E27FC236}">
                <a16:creationId xmlns:a16="http://schemas.microsoft.com/office/drawing/2014/main" id="{FB1F18DF-4A00-C344-B5FE-0978E6DBAF98}"/>
              </a:ext>
            </a:extLst>
          </p:cNvPr>
          <p:cNvGrpSpPr>
            <a:grpSpLocks/>
          </p:cNvGrpSpPr>
          <p:nvPr/>
        </p:nvGrpSpPr>
        <p:grpSpPr bwMode="auto">
          <a:xfrm>
            <a:off x="2517775" y="3449638"/>
            <a:ext cx="1600200" cy="547687"/>
            <a:chOff x="2170115" y="1650662"/>
            <a:chExt cx="1600667" cy="548033"/>
          </a:xfrm>
        </p:grpSpPr>
        <p:sp>
          <p:nvSpPr>
            <p:cNvPr id="49" name="Google Shape;1566;p41">
              <a:extLst>
                <a:ext uri="{FF2B5EF4-FFF2-40B4-BE49-F238E27FC236}">
                  <a16:creationId xmlns:a16="http://schemas.microsoft.com/office/drawing/2014/main" id="{D00FB897-5008-C641-9810-17C83C59D503}"/>
                </a:ext>
              </a:extLst>
            </p:cNvPr>
            <p:cNvSpPr/>
            <p:nvPr/>
          </p:nvSpPr>
          <p:spPr>
            <a:xfrm>
              <a:off x="2170115" y="1650662"/>
              <a:ext cx="1600667" cy="548033"/>
            </a:xfrm>
            <a:custGeom>
              <a:avLst/>
              <a:gdLst/>
              <a:ahLst/>
              <a:cxnLst/>
              <a:rect l="l" t="t" r="r" b="b"/>
              <a:pathLst>
                <a:path w="80750" h="27647" extrusionOk="0">
                  <a:moveTo>
                    <a:pt x="13824" y="0"/>
                  </a:moveTo>
                  <a:cubicBezTo>
                    <a:pt x="6204" y="0"/>
                    <a:pt x="1" y="6203"/>
                    <a:pt x="1" y="13823"/>
                  </a:cubicBezTo>
                  <a:cubicBezTo>
                    <a:pt x="1" y="21443"/>
                    <a:pt x="6204" y="27646"/>
                    <a:pt x="13824" y="27646"/>
                  </a:cubicBezTo>
                  <a:lnTo>
                    <a:pt x="66926" y="27646"/>
                  </a:lnTo>
                  <a:cubicBezTo>
                    <a:pt x="74546" y="27646"/>
                    <a:pt x="80749" y="21443"/>
                    <a:pt x="80749" y="13823"/>
                  </a:cubicBezTo>
                  <a:cubicBezTo>
                    <a:pt x="80749" y="6203"/>
                    <a:pt x="74546" y="0"/>
                    <a:pt x="66926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lIns="91425" tIns="91425" rIns="91425" bIns="91425" anchor="ctr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2000"/>
            </a:p>
          </p:txBody>
        </p:sp>
        <p:sp>
          <p:nvSpPr>
            <p:cNvPr id="50" name="Google Shape;1567;p41">
              <a:extLst>
                <a:ext uri="{FF2B5EF4-FFF2-40B4-BE49-F238E27FC236}">
                  <a16:creationId xmlns:a16="http://schemas.microsoft.com/office/drawing/2014/main" id="{0153D25C-56A2-234B-85A8-B44C837D92A7}"/>
                </a:ext>
              </a:extLst>
            </p:cNvPr>
            <p:cNvSpPr/>
            <p:nvPr/>
          </p:nvSpPr>
          <p:spPr>
            <a:xfrm>
              <a:off x="2206639" y="1687197"/>
              <a:ext cx="1527621" cy="474963"/>
            </a:xfrm>
            <a:custGeom>
              <a:avLst/>
              <a:gdLst/>
              <a:ahLst/>
              <a:cxnLst/>
              <a:rect l="l" t="t" r="r" b="b"/>
              <a:pathLst>
                <a:path w="76998" h="23897" extrusionOk="0">
                  <a:moveTo>
                    <a:pt x="11954" y="0"/>
                  </a:moveTo>
                  <a:cubicBezTo>
                    <a:pt x="5358" y="0"/>
                    <a:pt x="0" y="5358"/>
                    <a:pt x="0" y="11954"/>
                  </a:cubicBezTo>
                  <a:cubicBezTo>
                    <a:pt x="0" y="18550"/>
                    <a:pt x="5358" y="23896"/>
                    <a:pt x="11954" y="23896"/>
                  </a:cubicBezTo>
                  <a:lnTo>
                    <a:pt x="65056" y="23896"/>
                  </a:lnTo>
                  <a:cubicBezTo>
                    <a:pt x="71640" y="23896"/>
                    <a:pt x="76998" y="18538"/>
                    <a:pt x="76998" y="11954"/>
                  </a:cubicBezTo>
                  <a:cubicBezTo>
                    <a:pt x="76998" y="5370"/>
                    <a:pt x="71640" y="0"/>
                    <a:pt x="65056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ts val="1100"/>
              </a:pPr>
              <a:r>
                <a:rPr lang="hr-HR" altLang="en-HR" sz="1600">
                  <a:solidFill>
                    <a:srgbClr val="434343"/>
                  </a:solidFill>
                  <a:latin typeface="Fira Sans Extra Condensed Mediu" pitchFamily="34" charset="0"/>
                  <a:sym typeface="Fira Sans Extra Condensed Mediu" pitchFamily="34" charset="0"/>
                </a:rPr>
                <a:t>Uočavam</a:t>
              </a:r>
              <a:endParaRPr lang="hr-HR" altLang="en-HR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Google Shape;1568;p41">
              <a:extLst>
                <a:ext uri="{FF2B5EF4-FFF2-40B4-BE49-F238E27FC236}">
                  <a16:creationId xmlns:a16="http://schemas.microsoft.com/office/drawing/2014/main" id="{1BCF1E57-A331-C243-9656-B3C64FFE183C}"/>
                </a:ext>
              </a:extLst>
            </p:cNvPr>
            <p:cNvSpPr/>
            <p:nvPr/>
          </p:nvSpPr>
          <p:spPr>
            <a:xfrm>
              <a:off x="3283278" y="1711025"/>
              <a:ext cx="427162" cy="427307"/>
            </a:xfrm>
            <a:custGeom>
              <a:avLst/>
              <a:gdLst/>
              <a:ahLst/>
              <a:cxnLst/>
              <a:rect l="l" t="t" r="r" b="b"/>
              <a:pathLst>
                <a:path w="21528" h="21528" extrusionOk="0">
                  <a:moveTo>
                    <a:pt x="10764" y="1"/>
                  </a:moveTo>
                  <a:cubicBezTo>
                    <a:pt x="4823" y="1"/>
                    <a:pt x="1" y="4823"/>
                    <a:pt x="1" y="10764"/>
                  </a:cubicBezTo>
                  <a:cubicBezTo>
                    <a:pt x="1" y="16705"/>
                    <a:pt x="4823" y="21527"/>
                    <a:pt x="10764" y="21527"/>
                  </a:cubicBezTo>
                  <a:cubicBezTo>
                    <a:pt x="16705" y="21527"/>
                    <a:pt x="21527" y="16705"/>
                    <a:pt x="21527" y="10764"/>
                  </a:cubicBezTo>
                  <a:cubicBezTo>
                    <a:pt x="21527" y="4823"/>
                    <a:pt x="16705" y="1"/>
                    <a:pt x="10764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lIns="91425" tIns="91425" rIns="91425" bIns="91425" anchor="ctr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sz="2000"/>
            </a:p>
          </p:txBody>
        </p:sp>
      </p:grpSp>
      <p:sp>
        <p:nvSpPr>
          <p:cNvPr id="46091" name="Google Shape;328;p38">
            <a:extLst>
              <a:ext uri="{FF2B5EF4-FFF2-40B4-BE49-F238E27FC236}">
                <a16:creationId xmlns:a16="http://schemas.microsoft.com/office/drawing/2014/main" id="{4F1873BA-EA63-C94C-BE06-04F3CDB34FC1}"/>
              </a:ext>
            </a:extLst>
          </p:cNvPr>
          <p:cNvSpPr>
            <a:spLocks/>
          </p:cNvSpPr>
          <p:nvPr/>
        </p:nvSpPr>
        <p:spPr bwMode="auto">
          <a:xfrm>
            <a:off x="3652838" y="3530600"/>
            <a:ext cx="388937" cy="387350"/>
          </a:xfrm>
          <a:custGeom>
            <a:avLst/>
            <a:gdLst>
              <a:gd name="T0" fmla="*/ 8882 w 19200"/>
              <a:gd name="T1" fmla="*/ 4258 h 19345"/>
              <a:gd name="T2" fmla="*/ 10707 w 19200"/>
              <a:gd name="T3" fmla="*/ 2628 h 19345"/>
              <a:gd name="T4" fmla="*/ 8371 w 19200"/>
              <a:gd name="T5" fmla="*/ 4356 h 19345"/>
              <a:gd name="T6" fmla="*/ 10926 w 19200"/>
              <a:gd name="T7" fmla="*/ 2433 h 19345"/>
              <a:gd name="T8" fmla="*/ 10975 w 19200"/>
              <a:gd name="T9" fmla="*/ 5499 h 19345"/>
              <a:gd name="T10" fmla="*/ 11607 w 19200"/>
              <a:gd name="T11" fmla="*/ 4696 h 19345"/>
              <a:gd name="T12" fmla="*/ 17034 w 19200"/>
              <a:gd name="T13" fmla="*/ 4623 h 19345"/>
              <a:gd name="T14" fmla="*/ 17569 w 19200"/>
              <a:gd name="T15" fmla="*/ 5451 h 19345"/>
              <a:gd name="T16" fmla="*/ 11291 w 19200"/>
              <a:gd name="T17" fmla="*/ 6886 h 19345"/>
              <a:gd name="T18" fmla="*/ 13019 w 19200"/>
              <a:gd name="T19" fmla="*/ 4769 h 19345"/>
              <a:gd name="T20" fmla="*/ 16596 w 19200"/>
              <a:gd name="T21" fmla="*/ 6253 h 19345"/>
              <a:gd name="T22" fmla="*/ 14406 w 19200"/>
              <a:gd name="T23" fmla="*/ 7665 h 19345"/>
              <a:gd name="T24" fmla="*/ 17666 w 19200"/>
              <a:gd name="T25" fmla="*/ 7665 h 19345"/>
              <a:gd name="T26" fmla="*/ 16839 w 19200"/>
              <a:gd name="T27" fmla="*/ 8589 h 19345"/>
              <a:gd name="T28" fmla="*/ 17009 w 19200"/>
              <a:gd name="T29" fmla="*/ 9149 h 19345"/>
              <a:gd name="T30" fmla="*/ 16839 w 19200"/>
              <a:gd name="T31" fmla="*/ 9490 h 19345"/>
              <a:gd name="T32" fmla="*/ 17885 w 19200"/>
              <a:gd name="T33" fmla="*/ 11315 h 19345"/>
              <a:gd name="T34" fmla="*/ 17472 w 19200"/>
              <a:gd name="T35" fmla="*/ 12142 h 19345"/>
              <a:gd name="T36" fmla="*/ 17228 w 19200"/>
              <a:gd name="T37" fmla="*/ 13310 h 19345"/>
              <a:gd name="T38" fmla="*/ 18153 w 19200"/>
              <a:gd name="T39" fmla="*/ 6740 h 19345"/>
              <a:gd name="T40" fmla="*/ 14941 w 19200"/>
              <a:gd name="T41" fmla="*/ 9100 h 19345"/>
              <a:gd name="T42" fmla="*/ 16571 w 19200"/>
              <a:gd name="T43" fmla="*/ 10049 h 19345"/>
              <a:gd name="T44" fmla="*/ 16036 w 19200"/>
              <a:gd name="T45" fmla="*/ 11728 h 19345"/>
              <a:gd name="T46" fmla="*/ 14479 w 19200"/>
              <a:gd name="T47" fmla="*/ 13651 h 19345"/>
              <a:gd name="T48" fmla="*/ 13627 w 19200"/>
              <a:gd name="T49" fmla="*/ 12653 h 19345"/>
              <a:gd name="T50" fmla="*/ 11218 w 19200"/>
              <a:gd name="T51" fmla="*/ 10122 h 19345"/>
              <a:gd name="T52" fmla="*/ 15184 w 19200"/>
              <a:gd name="T53" fmla="*/ 7908 h 19345"/>
              <a:gd name="T54" fmla="*/ 6254 w 19200"/>
              <a:gd name="T55" fmla="*/ 4210 h 19345"/>
              <a:gd name="T56" fmla="*/ 3602 w 19200"/>
              <a:gd name="T57" fmla="*/ 4915 h 19345"/>
              <a:gd name="T58" fmla="*/ 5743 w 19200"/>
              <a:gd name="T59" fmla="*/ 5597 h 19345"/>
              <a:gd name="T60" fmla="*/ 1388 w 19200"/>
              <a:gd name="T61" fmla="*/ 9003 h 19345"/>
              <a:gd name="T62" fmla="*/ 6790 w 19200"/>
              <a:gd name="T63" fmla="*/ 11777 h 19345"/>
              <a:gd name="T64" fmla="*/ 4551 w 19200"/>
              <a:gd name="T65" fmla="*/ 14478 h 19345"/>
              <a:gd name="T66" fmla="*/ 682 w 19200"/>
              <a:gd name="T67" fmla="*/ 8346 h 19345"/>
              <a:gd name="T68" fmla="*/ 5841 w 19200"/>
              <a:gd name="T69" fmla="*/ 2823 h 19345"/>
              <a:gd name="T70" fmla="*/ 12435 w 19200"/>
              <a:gd name="T71" fmla="*/ 2190 h 19345"/>
              <a:gd name="T72" fmla="*/ 12994 w 19200"/>
              <a:gd name="T73" fmla="*/ 2920 h 19345"/>
              <a:gd name="T74" fmla="*/ 15428 w 19200"/>
              <a:gd name="T75" fmla="*/ 3139 h 19345"/>
              <a:gd name="T76" fmla="*/ 12045 w 19200"/>
              <a:gd name="T77" fmla="*/ 5767 h 19345"/>
              <a:gd name="T78" fmla="*/ 10853 w 19200"/>
              <a:gd name="T79" fmla="*/ 8151 h 19345"/>
              <a:gd name="T80" fmla="*/ 12848 w 19200"/>
              <a:gd name="T81" fmla="*/ 11485 h 19345"/>
              <a:gd name="T82" fmla="*/ 14917 w 19200"/>
              <a:gd name="T83" fmla="*/ 14648 h 19345"/>
              <a:gd name="T84" fmla="*/ 14868 w 19200"/>
              <a:gd name="T85" fmla="*/ 15451 h 19345"/>
              <a:gd name="T86" fmla="*/ 15549 w 19200"/>
              <a:gd name="T87" fmla="*/ 16132 h 19345"/>
              <a:gd name="T88" fmla="*/ 14357 w 19200"/>
              <a:gd name="T89" fmla="*/ 17154 h 19345"/>
              <a:gd name="T90" fmla="*/ 11899 w 19200"/>
              <a:gd name="T91" fmla="*/ 17787 h 19345"/>
              <a:gd name="T92" fmla="*/ 10731 w 19200"/>
              <a:gd name="T93" fmla="*/ 18420 h 19345"/>
              <a:gd name="T94" fmla="*/ 2264 w 19200"/>
              <a:gd name="T95" fmla="*/ 14843 h 19345"/>
              <a:gd name="T96" fmla="*/ 2702 w 19200"/>
              <a:gd name="T97" fmla="*/ 10974 h 19345"/>
              <a:gd name="T98" fmla="*/ 5476 w 19200"/>
              <a:gd name="T99" fmla="*/ 15816 h 19345"/>
              <a:gd name="T100" fmla="*/ 5865 w 19200"/>
              <a:gd name="T101" fmla="*/ 10706 h 19345"/>
              <a:gd name="T102" fmla="*/ 1948 w 19200"/>
              <a:gd name="T103" fmla="*/ 8443 h 19345"/>
              <a:gd name="T104" fmla="*/ 6108 w 19200"/>
              <a:gd name="T105" fmla="*/ 5086 h 19345"/>
              <a:gd name="T106" fmla="*/ 4770 w 19200"/>
              <a:gd name="T107" fmla="*/ 4210 h 19345"/>
              <a:gd name="T108" fmla="*/ 6595 w 19200"/>
              <a:gd name="T109" fmla="*/ 2920 h 19345"/>
              <a:gd name="T110" fmla="*/ 3383 w 19200"/>
              <a:gd name="T111" fmla="*/ 3017 h 19345"/>
              <a:gd name="T112" fmla="*/ 6035 w 19200"/>
              <a:gd name="T113" fmla="*/ 779 h 19345"/>
              <a:gd name="T114" fmla="*/ 123 w 19200"/>
              <a:gd name="T115" fmla="*/ 8468 h 19345"/>
              <a:gd name="T116" fmla="*/ 3578 w 19200"/>
              <a:gd name="T117" fmla="*/ 17008 h 19345"/>
              <a:gd name="T118" fmla="*/ 13189 w 19200"/>
              <a:gd name="T119" fmla="*/ 18566 h 19345"/>
              <a:gd name="T120" fmla="*/ 19053 w 19200"/>
              <a:gd name="T121" fmla="*/ 11290 h 19345"/>
              <a:gd name="T122" fmla="*/ 16815 w 19200"/>
              <a:gd name="T123" fmla="*/ 3480 h 19345"/>
              <a:gd name="T124" fmla="*/ 12678 w 19200"/>
              <a:gd name="T125" fmla="*/ 608 h 19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lnTo>
                  <a:pt x="1070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lnTo>
                  <a:pt x="11486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lnTo>
                  <a:pt x="13311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lnTo>
                  <a:pt x="17155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lnTo>
                  <a:pt x="18591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lnTo>
                  <a:pt x="6206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hr-HR" sz="2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F2E72-ED36-A54A-86E8-D3DB62C17727}"/>
              </a:ext>
            </a:extLst>
          </p:cNvPr>
          <p:cNvGrpSpPr>
            <a:grpSpLocks/>
          </p:cNvGrpSpPr>
          <p:nvPr/>
        </p:nvGrpSpPr>
        <p:grpSpPr bwMode="auto">
          <a:xfrm>
            <a:off x="6299200" y="3660775"/>
            <a:ext cx="255588" cy="365125"/>
            <a:chOff x="3259745" y="3981225"/>
            <a:chExt cx="318774" cy="456516"/>
          </a:xfrm>
        </p:grpSpPr>
        <p:sp>
          <p:nvSpPr>
            <p:cNvPr id="46113" name="Google Shape;641;p39">
              <a:extLst>
                <a:ext uri="{FF2B5EF4-FFF2-40B4-BE49-F238E27FC236}">
                  <a16:creationId xmlns:a16="http://schemas.microsoft.com/office/drawing/2014/main" id="{787C1C78-B046-B147-A3C6-97F672755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745" y="3981225"/>
              <a:ext cx="176357" cy="382429"/>
            </a:xfrm>
            <a:custGeom>
              <a:avLst/>
              <a:gdLst>
                <a:gd name="T0" fmla="*/ 868 w 11276"/>
                <a:gd name="T1" fmla="*/ 2636 h 24452"/>
                <a:gd name="T2" fmla="*/ 234 w 11276"/>
                <a:gd name="T3" fmla="*/ 2436 h 24452"/>
                <a:gd name="T4" fmla="*/ 868 w 11276"/>
                <a:gd name="T5" fmla="*/ 3637 h 24452"/>
                <a:gd name="T6" fmla="*/ 234 w 11276"/>
                <a:gd name="T7" fmla="*/ 3837 h 24452"/>
                <a:gd name="T8" fmla="*/ 868 w 11276"/>
                <a:gd name="T9" fmla="*/ 3637 h 24452"/>
                <a:gd name="T10" fmla="*/ 868 w 11276"/>
                <a:gd name="T11" fmla="*/ 5038 h 24452"/>
                <a:gd name="T12" fmla="*/ 234 w 11276"/>
                <a:gd name="T13" fmla="*/ 4804 h 24452"/>
                <a:gd name="T14" fmla="*/ 868 w 11276"/>
                <a:gd name="T15" fmla="*/ 6005 h 24452"/>
                <a:gd name="T16" fmla="*/ 234 w 11276"/>
                <a:gd name="T17" fmla="*/ 6239 h 24452"/>
                <a:gd name="T18" fmla="*/ 868 w 11276"/>
                <a:gd name="T19" fmla="*/ 6005 h 24452"/>
                <a:gd name="T20" fmla="*/ 868 w 11276"/>
                <a:gd name="T21" fmla="*/ 7406 h 24452"/>
                <a:gd name="T22" fmla="*/ 234 w 11276"/>
                <a:gd name="T23" fmla="*/ 7206 h 24452"/>
                <a:gd name="T24" fmla="*/ 868 w 11276"/>
                <a:gd name="T25" fmla="*/ 8407 h 24452"/>
                <a:gd name="T26" fmla="*/ 234 w 11276"/>
                <a:gd name="T27" fmla="*/ 8607 h 24452"/>
                <a:gd name="T28" fmla="*/ 868 w 11276"/>
                <a:gd name="T29" fmla="*/ 8407 h 24452"/>
                <a:gd name="T30" fmla="*/ 868 w 11276"/>
                <a:gd name="T31" fmla="*/ 9808 h 24452"/>
                <a:gd name="T32" fmla="*/ 234 w 11276"/>
                <a:gd name="T33" fmla="*/ 9574 h 24452"/>
                <a:gd name="T34" fmla="*/ 868 w 11276"/>
                <a:gd name="T35" fmla="*/ 10775 h 24452"/>
                <a:gd name="T36" fmla="*/ 234 w 11276"/>
                <a:gd name="T37" fmla="*/ 11009 h 24452"/>
                <a:gd name="T38" fmla="*/ 868 w 11276"/>
                <a:gd name="T39" fmla="*/ 10775 h 24452"/>
                <a:gd name="T40" fmla="*/ 868 w 11276"/>
                <a:gd name="T41" fmla="*/ 12176 h 24452"/>
                <a:gd name="T42" fmla="*/ 234 w 11276"/>
                <a:gd name="T43" fmla="*/ 11976 h 24452"/>
                <a:gd name="T44" fmla="*/ 868 w 11276"/>
                <a:gd name="T45" fmla="*/ 13144 h 24452"/>
                <a:gd name="T46" fmla="*/ 234 w 11276"/>
                <a:gd name="T47" fmla="*/ 13377 h 24452"/>
                <a:gd name="T48" fmla="*/ 868 w 11276"/>
                <a:gd name="T49" fmla="*/ 13144 h 24452"/>
                <a:gd name="T50" fmla="*/ 868 w 11276"/>
                <a:gd name="T51" fmla="*/ 14578 h 24452"/>
                <a:gd name="T52" fmla="*/ 234 w 11276"/>
                <a:gd name="T53" fmla="*/ 14345 h 24452"/>
                <a:gd name="T54" fmla="*/ 868 w 11276"/>
                <a:gd name="T55" fmla="*/ 15545 h 24452"/>
                <a:gd name="T56" fmla="*/ 234 w 11276"/>
                <a:gd name="T57" fmla="*/ 15779 h 24452"/>
                <a:gd name="T58" fmla="*/ 868 w 11276"/>
                <a:gd name="T59" fmla="*/ 15545 h 24452"/>
                <a:gd name="T60" fmla="*/ 868 w 11276"/>
                <a:gd name="T61" fmla="*/ 16946 h 24452"/>
                <a:gd name="T62" fmla="*/ 234 w 11276"/>
                <a:gd name="T63" fmla="*/ 16746 h 24452"/>
                <a:gd name="T64" fmla="*/ 868 w 11276"/>
                <a:gd name="T65" fmla="*/ 17947 h 24452"/>
                <a:gd name="T66" fmla="*/ 234 w 11276"/>
                <a:gd name="T67" fmla="*/ 18147 h 24452"/>
                <a:gd name="T68" fmla="*/ 868 w 11276"/>
                <a:gd name="T69" fmla="*/ 17947 h 24452"/>
                <a:gd name="T70" fmla="*/ 868 w 11276"/>
                <a:gd name="T71" fmla="*/ 19348 h 24452"/>
                <a:gd name="T72" fmla="*/ 234 w 11276"/>
                <a:gd name="T73" fmla="*/ 19115 h 24452"/>
                <a:gd name="T74" fmla="*/ 868 w 11276"/>
                <a:gd name="T75" fmla="*/ 20315 h 24452"/>
                <a:gd name="T76" fmla="*/ 234 w 11276"/>
                <a:gd name="T77" fmla="*/ 20516 h 24452"/>
                <a:gd name="T78" fmla="*/ 868 w 11276"/>
                <a:gd name="T79" fmla="*/ 20315 h 24452"/>
                <a:gd name="T80" fmla="*/ 868 w 11276"/>
                <a:gd name="T81" fmla="*/ 21716 h 24452"/>
                <a:gd name="T82" fmla="*/ 234 w 11276"/>
                <a:gd name="T83" fmla="*/ 21516 h 24452"/>
                <a:gd name="T84" fmla="*/ 868 w 11276"/>
                <a:gd name="T85" fmla="*/ 22684 h 24452"/>
                <a:gd name="T86" fmla="*/ 234 w 11276"/>
                <a:gd name="T87" fmla="*/ 22917 h 24452"/>
                <a:gd name="T88" fmla="*/ 868 w 11276"/>
                <a:gd name="T89" fmla="*/ 22684 h 24452"/>
                <a:gd name="T90" fmla="*/ 1 w 11276"/>
                <a:gd name="T91" fmla="*/ 24452 h 24452"/>
                <a:gd name="T92" fmla="*/ 5071 w 11276"/>
                <a:gd name="T93" fmla="*/ 21216 h 24452"/>
                <a:gd name="T94" fmla="*/ 3136 w 11276"/>
                <a:gd name="T95" fmla="*/ 8774 h 24452"/>
                <a:gd name="T96" fmla="*/ 11275 w 11276"/>
                <a:gd name="T97" fmla="*/ 13511 h 24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76" h="24452" extrusionOk="0">
                  <a:moveTo>
                    <a:pt x="868" y="2436"/>
                  </a:moveTo>
                  <a:lnTo>
                    <a:pt x="868" y="2636"/>
                  </a:lnTo>
                  <a:lnTo>
                    <a:pt x="234" y="2636"/>
                  </a:lnTo>
                  <a:lnTo>
                    <a:pt x="234" y="2436"/>
                  </a:lnTo>
                  <a:lnTo>
                    <a:pt x="868" y="2436"/>
                  </a:lnTo>
                  <a:close/>
                  <a:moveTo>
                    <a:pt x="868" y="3637"/>
                  </a:moveTo>
                  <a:lnTo>
                    <a:pt x="868" y="3837"/>
                  </a:lnTo>
                  <a:lnTo>
                    <a:pt x="234" y="3837"/>
                  </a:lnTo>
                  <a:lnTo>
                    <a:pt x="234" y="3637"/>
                  </a:lnTo>
                  <a:lnTo>
                    <a:pt x="868" y="3637"/>
                  </a:lnTo>
                  <a:close/>
                  <a:moveTo>
                    <a:pt x="868" y="4804"/>
                  </a:moveTo>
                  <a:lnTo>
                    <a:pt x="868" y="5038"/>
                  </a:lnTo>
                  <a:lnTo>
                    <a:pt x="234" y="5038"/>
                  </a:lnTo>
                  <a:lnTo>
                    <a:pt x="234" y="4804"/>
                  </a:lnTo>
                  <a:lnTo>
                    <a:pt x="868" y="4804"/>
                  </a:lnTo>
                  <a:close/>
                  <a:moveTo>
                    <a:pt x="868" y="6005"/>
                  </a:moveTo>
                  <a:lnTo>
                    <a:pt x="868" y="6239"/>
                  </a:lnTo>
                  <a:lnTo>
                    <a:pt x="234" y="6239"/>
                  </a:lnTo>
                  <a:lnTo>
                    <a:pt x="234" y="6005"/>
                  </a:lnTo>
                  <a:lnTo>
                    <a:pt x="868" y="6005"/>
                  </a:lnTo>
                  <a:close/>
                  <a:moveTo>
                    <a:pt x="868" y="7206"/>
                  </a:moveTo>
                  <a:lnTo>
                    <a:pt x="868" y="7406"/>
                  </a:lnTo>
                  <a:lnTo>
                    <a:pt x="234" y="7406"/>
                  </a:lnTo>
                  <a:lnTo>
                    <a:pt x="234" y="7206"/>
                  </a:lnTo>
                  <a:lnTo>
                    <a:pt x="868" y="7206"/>
                  </a:lnTo>
                  <a:close/>
                  <a:moveTo>
                    <a:pt x="868" y="8407"/>
                  </a:moveTo>
                  <a:lnTo>
                    <a:pt x="868" y="8607"/>
                  </a:lnTo>
                  <a:lnTo>
                    <a:pt x="234" y="8607"/>
                  </a:lnTo>
                  <a:lnTo>
                    <a:pt x="234" y="8407"/>
                  </a:lnTo>
                  <a:lnTo>
                    <a:pt x="868" y="8407"/>
                  </a:lnTo>
                  <a:close/>
                  <a:moveTo>
                    <a:pt x="868" y="9574"/>
                  </a:moveTo>
                  <a:lnTo>
                    <a:pt x="868" y="9808"/>
                  </a:lnTo>
                  <a:lnTo>
                    <a:pt x="234" y="9808"/>
                  </a:lnTo>
                  <a:lnTo>
                    <a:pt x="234" y="9574"/>
                  </a:lnTo>
                  <a:lnTo>
                    <a:pt x="868" y="9574"/>
                  </a:lnTo>
                  <a:close/>
                  <a:moveTo>
                    <a:pt x="868" y="10775"/>
                  </a:moveTo>
                  <a:lnTo>
                    <a:pt x="868" y="11009"/>
                  </a:lnTo>
                  <a:lnTo>
                    <a:pt x="234" y="11009"/>
                  </a:lnTo>
                  <a:lnTo>
                    <a:pt x="234" y="10775"/>
                  </a:lnTo>
                  <a:lnTo>
                    <a:pt x="868" y="10775"/>
                  </a:lnTo>
                  <a:close/>
                  <a:moveTo>
                    <a:pt x="868" y="11976"/>
                  </a:moveTo>
                  <a:lnTo>
                    <a:pt x="868" y="12176"/>
                  </a:lnTo>
                  <a:lnTo>
                    <a:pt x="234" y="12176"/>
                  </a:lnTo>
                  <a:lnTo>
                    <a:pt x="234" y="11976"/>
                  </a:lnTo>
                  <a:lnTo>
                    <a:pt x="868" y="11976"/>
                  </a:lnTo>
                  <a:close/>
                  <a:moveTo>
                    <a:pt x="868" y="13144"/>
                  </a:moveTo>
                  <a:lnTo>
                    <a:pt x="868" y="13377"/>
                  </a:lnTo>
                  <a:lnTo>
                    <a:pt x="234" y="13377"/>
                  </a:lnTo>
                  <a:lnTo>
                    <a:pt x="234" y="13144"/>
                  </a:lnTo>
                  <a:lnTo>
                    <a:pt x="868" y="13144"/>
                  </a:lnTo>
                  <a:close/>
                  <a:moveTo>
                    <a:pt x="868" y="14345"/>
                  </a:moveTo>
                  <a:lnTo>
                    <a:pt x="868" y="14578"/>
                  </a:lnTo>
                  <a:lnTo>
                    <a:pt x="234" y="14578"/>
                  </a:lnTo>
                  <a:lnTo>
                    <a:pt x="234" y="14345"/>
                  </a:lnTo>
                  <a:lnTo>
                    <a:pt x="868" y="14345"/>
                  </a:lnTo>
                  <a:close/>
                  <a:moveTo>
                    <a:pt x="868" y="15545"/>
                  </a:moveTo>
                  <a:lnTo>
                    <a:pt x="868" y="15779"/>
                  </a:lnTo>
                  <a:lnTo>
                    <a:pt x="234" y="15779"/>
                  </a:lnTo>
                  <a:lnTo>
                    <a:pt x="234" y="15545"/>
                  </a:lnTo>
                  <a:lnTo>
                    <a:pt x="868" y="15545"/>
                  </a:lnTo>
                  <a:close/>
                  <a:moveTo>
                    <a:pt x="868" y="16746"/>
                  </a:moveTo>
                  <a:lnTo>
                    <a:pt x="868" y="16946"/>
                  </a:lnTo>
                  <a:lnTo>
                    <a:pt x="234" y="16946"/>
                  </a:lnTo>
                  <a:lnTo>
                    <a:pt x="234" y="16746"/>
                  </a:lnTo>
                  <a:lnTo>
                    <a:pt x="868" y="16746"/>
                  </a:lnTo>
                  <a:close/>
                  <a:moveTo>
                    <a:pt x="868" y="17947"/>
                  </a:moveTo>
                  <a:lnTo>
                    <a:pt x="868" y="18147"/>
                  </a:lnTo>
                  <a:lnTo>
                    <a:pt x="234" y="18147"/>
                  </a:lnTo>
                  <a:lnTo>
                    <a:pt x="234" y="17947"/>
                  </a:lnTo>
                  <a:lnTo>
                    <a:pt x="868" y="17947"/>
                  </a:lnTo>
                  <a:close/>
                  <a:moveTo>
                    <a:pt x="868" y="19115"/>
                  </a:moveTo>
                  <a:lnTo>
                    <a:pt x="868" y="19348"/>
                  </a:lnTo>
                  <a:lnTo>
                    <a:pt x="234" y="19348"/>
                  </a:lnTo>
                  <a:lnTo>
                    <a:pt x="234" y="19115"/>
                  </a:lnTo>
                  <a:lnTo>
                    <a:pt x="868" y="19115"/>
                  </a:lnTo>
                  <a:close/>
                  <a:moveTo>
                    <a:pt x="868" y="20315"/>
                  </a:moveTo>
                  <a:lnTo>
                    <a:pt x="868" y="20516"/>
                  </a:lnTo>
                  <a:lnTo>
                    <a:pt x="234" y="20516"/>
                  </a:lnTo>
                  <a:lnTo>
                    <a:pt x="234" y="20315"/>
                  </a:lnTo>
                  <a:lnTo>
                    <a:pt x="868" y="20315"/>
                  </a:lnTo>
                  <a:close/>
                  <a:moveTo>
                    <a:pt x="868" y="21516"/>
                  </a:moveTo>
                  <a:lnTo>
                    <a:pt x="868" y="21716"/>
                  </a:lnTo>
                  <a:lnTo>
                    <a:pt x="234" y="21716"/>
                  </a:lnTo>
                  <a:lnTo>
                    <a:pt x="234" y="21516"/>
                  </a:lnTo>
                  <a:lnTo>
                    <a:pt x="868" y="21516"/>
                  </a:lnTo>
                  <a:close/>
                  <a:moveTo>
                    <a:pt x="868" y="22684"/>
                  </a:moveTo>
                  <a:lnTo>
                    <a:pt x="868" y="22917"/>
                  </a:lnTo>
                  <a:lnTo>
                    <a:pt x="234" y="22917"/>
                  </a:lnTo>
                  <a:lnTo>
                    <a:pt x="234" y="22684"/>
                  </a:lnTo>
                  <a:lnTo>
                    <a:pt x="868" y="22684"/>
                  </a:lnTo>
                  <a:close/>
                  <a:moveTo>
                    <a:pt x="1" y="1"/>
                  </a:moveTo>
                  <a:lnTo>
                    <a:pt x="1" y="24452"/>
                  </a:lnTo>
                  <a:lnTo>
                    <a:pt x="2502" y="24452"/>
                  </a:lnTo>
                  <a:lnTo>
                    <a:pt x="5071" y="21216"/>
                  </a:lnTo>
                  <a:lnTo>
                    <a:pt x="3136" y="21216"/>
                  </a:lnTo>
                  <a:lnTo>
                    <a:pt x="3136" y="8774"/>
                  </a:lnTo>
                  <a:lnTo>
                    <a:pt x="9207" y="16079"/>
                  </a:lnTo>
                  <a:lnTo>
                    <a:pt x="11275" y="135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sp>
          <p:nvSpPr>
            <p:cNvPr id="46114" name="Google Shape;642;p39">
              <a:extLst>
                <a:ext uri="{FF2B5EF4-FFF2-40B4-BE49-F238E27FC236}">
                  <a16:creationId xmlns:a16="http://schemas.microsoft.com/office/drawing/2014/main" id="{3BFB59A6-05E1-104C-A8E0-BBAED5CE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167" y="4248341"/>
              <a:ext cx="188352" cy="115314"/>
            </a:xfrm>
            <a:custGeom>
              <a:avLst/>
              <a:gdLst>
                <a:gd name="T0" fmla="*/ 5905 w 12043"/>
                <a:gd name="T1" fmla="*/ 1 h 7373"/>
                <a:gd name="T2" fmla="*/ 3870 w 12043"/>
                <a:gd name="T3" fmla="*/ 2569 h 7373"/>
                <a:gd name="T4" fmla="*/ 5171 w 12043"/>
                <a:gd name="T5" fmla="*/ 4137 h 7373"/>
                <a:gd name="T6" fmla="*/ 2569 w 12043"/>
                <a:gd name="T7" fmla="*/ 4137 h 7373"/>
                <a:gd name="T8" fmla="*/ 1 w 12043"/>
                <a:gd name="T9" fmla="*/ 7373 h 7373"/>
                <a:gd name="T10" fmla="*/ 12043 w 12043"/>
                <a:gd name="T11" fmla="*/ 7373 h 7373"/>
                <a:gd name="T12" fmla="*/ 5905 w 12043"/>
                <a:gd name="T13" fmla="*/ 1 h 7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43" h="7373" extrusionOk="0">
                  <a:moveTo>
                    <a:pt x="5905" y="1"/>
                  </a:moveTo>
                  <a:lnTo>
                    <a:pt x="3870" y="2569"/>
                  </a:lnTo>
                  <a:lnTo>
                    <a:pt x="5171" y="4137"/>
                  </a:lnTo>
                  <a:lnTo>
                    <a:pt x="2569" y="4137"/>
                  </a:lnTo>
                  <a:lnTo>
                    <a:pt x="1" y="7373"/>
                  </a:lnTo>
                  <a:lnTo>
                    <a:pt x="12043" y="7373"/>
                  </a:lnTo>
                  <a:lnTo>
                    <a:pt x="5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sp>
          <p:nvSpPr>
            <p:cNvPr id="46115" name="Google Shape;643;p39">
              <a:extLst>
                <a:ext uri="{FF2B5EF4-FFF2-40B4-BE49-F238E27FC236}">
                  <a16:creationId xmlns:a16="http://schemas.microsoft.com/office/drawing/2014/main" id="{98D2CDC3-FF37-E245-8AA6-443364EBA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013" y="4130446"/>
              <a:ext cx="260343" cy="307295"/>
            </a:xfrm>
            <a:custGeom>
              <a:avLst/>
              <a:gdLst>
                <a:gd name="T0" fmla="*/ 14244 w 16646"/>
                <a:gd name="T1" fmla="*/ 1401 h 19648"/>
                <a:gd name="T2" fmla="*/ 13610 w 16646"/>
                <a:gd name="T3" fmla="*/ 1168 h 19648"/>
                <a:gd name="T4" fmla="*/ 13009 w 16646"/>
                <a:gd name="T5" fmla="*/ 1935 h 19648"/>
                <a:gd name="T6" fmla="*/ 13376 w 16646"/>
                <a:gd name="T7" fmla="*/ 2502 h 19648"/>
                <a:gd name="T8" fmla="*/ 13009 w 16646"/>
                <a:gd name="T9" fmla="*/ 1935 h 19648"/>
                <a:gd name="T10" fmla="*/ 12743 w 16646"/>
                <a:gd name="T11" fmla="*/ 3269 h 19648"/>
                <a:gd name="T12" fmla="*/ 12109 w 16646"/>
                <a:gd name="T13" fmla="*/ 3036 h 19648"/>
                <a:gd name="T14" fmla="*/ 11508 w 16646"/>
                <a:gd name="T15" fmla="*/ 3803 h 19648"/>
                <a:gd name="T16" fmla="*/ 11875 w 16646"/>
                <a:gd name="T17" fmla="*/ 4370 h 19648"/>
                <a:gd name="T18" fmla="*/ 11508 w 16646"/>
                <a:gd name="T19" fmla="*/ 3803 h 19648"/>
                <a:gd name="T20" fmla="*/ 11242 w 16646"/>
                <a:gd name="T21" fmla="*/ 5137 h 19648"/>
                <a:gd name="T22" fmla="*/ 10608 w 16646"/>
                <a:gd name="T23" fmla="*/ 4904 h 19648"/>
                <a:gd name="T24" fmla="*/ 10007 w 16646"/>
                <a:gd name="T25" fmla="*/ 5637 h 19648"/>
                <a:gd name="T26" fmla="*/ 10374 w 16646"/>
                <a:gd name="T27" fmla="*/ 6205 h 19648"/>
                <a:gd name="T28" fmla="*/ 10007 w 16646"/>
                <a:gd name="T29" fmla="*/ 5637 h 19648"/>
                <a:gd name="T30" fmla="*/ 9774 w 16646"/>
                <a:gd name="T31" fmla="*/ 6972 h 19648"/>
                <a:gd name="T32" fmla="*/ 9107 w 16646"/>
                <a:gd name="T33" fmla="*/ 6738 h 19648"/>
                <a:gd name="T34" fmla="*/ 8506 w 16646"/>
                <a:gd name="T35" fmla="*/ 7505 h 19648"/>
                <a:gd name="T36" fmla="*/ 8873 w 16646"/>
                <a:gd name="T37" fmla="*/ 8073 h 19648"/>
                <a:gd name="T38" fmla="*/ 8506 w 16646"/>
                <a:gd name="T39" fmla="*/ 7505 h 19648"/>
                <a:gd name="T40" fmla="*/ 8273 w 16646"/>
                <a:gd name="T41" fmla="*/ 8840 h 19648"/>
                <a:gd name="T42" fmla="*/ 7639 w 16646"/>
                <a:gd name="T43" fmla="*/ 8606 h 19648"/>
                <a:gd name="T44" fmla="*/ 7039 w 16646"/>
                <a:gd name="T45" fmla="*/ 9373 h 19648"/>
                <a:gd name="T46" fmla="*/ 7372 w 16646"/>
                <a:gd name="T47" fmla="*/ 9941 h 19648"/>
                <a:gd name="T48" fmla="*/ 7039 w 16646"/>
                <a:gd name="T49" fmla="*/ 9373 h 19648"/>
                <a:gd name="T50" fmla="*/ 6772 w 16646"/>
                <a:gd name="T51" fmla="*/ 10708 h 19648"/>
                <a:gd name="T52" fmla="*/ 6138 w 16646"/>
                <a:gd name="T53" fmla="*/ 10474 h 19648"/>
                <a:gd name="T54" fmla="*/ 5537 w 16646"/>
                <a:gd name="T55" fmla="*/ 11241 h 19648"/>
                <a:gd name="T56" fmla="*/ 5904 w 16646"/>
                <a:gd name="T57" fmla="*/ 11809 h 19648"/>
                <a:gd name="T58" fmla="*/ 5537 w 16646"/>
                <a:gd name="T59" fmla="*/ 11241 h 19648"/>
                <a:gd name="T60" fmla="*/ 5271 w 16646"/>
                <a:gd name="T61" fmla="*/ 12542 h 19648"/>
                <a:gd name="T62" fmla="*/ 4637 w 16646"/>
                <a:gd name="T63" fmla="*/ 12342 h 19648"/>
                <a:gd name="T64" fmla="*/ 4036 w 16646"/>
                <a:gd name="T65" fmla="*/ 13076 h 19648"/>
                <a:gd name="T66" fmla="*/ 4403 w 16646"/>
                <a:gd name="T67" fmla="*/ 13643 h 19648"/>
                <a:gd name="T68" fmla="*/ 4036 w 16646"/>
                <a:gd name="T69" fmla="*/ 13076 h 19648"/>
                <a:gd name="T70" fmla="*/ 3803 w 16646"/>
                <a:gd name="T71" fmla="*/ 14410 h 19648"/>
                <a:gd name="T72" fmla="*/ 3136 w 16646"/>
                <a:gd name="T73" fmla="*/ 14177 h 19648"/>
                <a:gd name="T74" fmla="*/ 2535 w 16646"/>
                <a:gd name="T75" fmla="*/ 14944 h 19648"/>
                <a:gd name="T76" fmla="*/ 2902 w 16646"/>
                <a:gd name="T77" fmla="*/ 15511 h 19648"/>
                <a:gd name="T78" fmla="*/ 2535 w 16646"/>
                <a:gd name="T79" fmla="*/ 14944 h 19648"/>
                <a:gd name="T80" fmla="*/ 2302 w 16646"/>
                <a:gd name="T81" fmla="*/ 16278 h 19648"/>
                <a:gd name="T82" fmla="*/ 1668 w 16646"/>
                <a:gd name="T83" fmla="*/ 16045 h 19648"/>
                <a:gd name="T84" fmla="*/ 1068 w 16646"/>
                <a:gd name="T85" fmla="*/ 16812 h 19648"/>
                <a:gd name="T86" fmla="*/ 1401 w 16646"/>
                <a:gd name="T87" fmla="*/ 17379 h 19648"/>
                <a:gd name="T88" fmla="*/ 1068 w 16646"/>
                <a:gd name="T89" fmla="*/ 16812 h 19648"/>
                <a:gd name="T90" fmla="*/ 0 w 16646"/>
                <a:gd name="T91" fmla="*/ 17613 h 19648"/>
                <a:gd name="T92" fmla="*/ 16645 w 16646"/>
                <a:gd name="T93" fmla="*/ 2035 h 19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6" h="19648" extrusionOk="0">
                  <a:moveTo>
                    <a:pt x="13743" y="1001"/>
                  </a:moveTo>
                  <a:lnTo>
                    <a:pt x="14244" y="1401"/>
                  </a:lnTo>
                  <a:lnTo>
                    <a:pt x="14110" y="1568"/>
                  </a:lnTo>
                  <a:lnTo>
                    <a:pt x="13610" y="1168"/>
                  </a:lnTo>
                  <a:lnTo>
                    <a:pt x="13743" y="1001"/>
                  </a:lnTo>
                  <a:close/>
                  <a:moveTo>
                    <a:pt x="13009" y="1935"/>
                  </a:moveTo>
                  <a:lnTo>
                    <a:pt x="13510" y="2335"/>
                  </a:lnTo>
                  <a:lnTo>
                    <a:pt x="13376" y="2502"/>
                  </a:lnTo>
                  <a:lnTo>
                    <a:pt x="12876" y="2102"/>
                  </a:lnTo>
                  <a:lnTo>
                    <a:pt x="13009" y="1935"/>
                  </a:lnTo>
                  <a:close/>
                  <a:moveTo>
                    <a:pt x="12242" y="2869"/>
                  </a:moveTo>
                  <a:lnTo>
                    <a:pt x="12743" y="3269"/>
                  </a:lnTo>
                  <a:lnTo>
                    <a:pt x="12609" y="3436"/>
                  </a:lnTo>
                  <a:lnTo>
                    <a:pt x="12109" y="3036"/>
                  </a:lnTo>
                  <a:lnTo>
                    <a:pt x="12242" y="2869"/>
                  </a:lnTo>
                  <a:close/>
                  <a:moveTo>
                    <a:pt x="11508" y="3803"/>
                  </a:moveTo>
                  <a:lnTo>
                    <a:pt x="12009" y="4203"/>
                  </a:lnTo>
                  <a:lnTo>
                    <a:pt x="11875" y="4370"/>
                  </a:lnTo>
                  <a:lnTo>
                    <a:pt x="11375" y="3970"/>
                  </a:lnTo>
                  <a:lnTo>
                    <a:pt x="11508" y="3803"/>
                  </a:lnTo>
                  <a:close/>
                  <a:moveTo>
                    <a:pt x="10741" y="4737"/>
                  </a:moveTo>
                  <a:lnTo>
                    <a:pt x="11242" y="5137"/>
                  </a:lnTo>
                  <a:lnTo>
                    <a:pt x="11108" y="5304"/>
                  </a:lnTo>
                  <a:lnTo>
                    <a:pt x="10608" y="4904"/>
                  </a:lnTo>
                  <a:lnTo>
                    <a:pt x="10741" y="4737"/>
                  </a:lnTo>
                  <a:close/>
                  <a:moveTo>
                    <a:pt x="10007" y="5637"/>
                  </a:moveTo>
                  <a:lnTo>
                    <a:pt x="10508" y="6038"/>
                  </a:lnTo>
                  <a:lnTo>
                    <a:pt x="10374" y="6205"/>
                  </a:lnTo>
                  <a:lnTo>
                    <a:pt x="9874" y="5804"/>
                  </a:lnTo>
                  <a:lnTo>
                    <a:pt x="10007" y="5637"/>
                  </a:lnTo>
                  <a:close/>
                  <a:moveTo>
                    <a:pt x="9273" y="6571"/>
                  </a:moveTo>
                  <a:lnTo>
                    <a:pt x="9774" y="6972"/>
                  </a:lnTo>
                  <a:lnTo>
                    <a:pt x="9640" y="7139"/>
                  </a:lnTo>
                  <a:lnTo>
                    <a:pt x="9107" y="6738"/>
                  </a:lnTo>
                  <a:lnTo>
                    <a:pt x="9273" y="6571"/>
                  </a:lnTo>
                  <a:close/>
                  <a:moveTo>
                    <a:pt x="8506" y="7505"/>
                  </a:moveTo>
                  <a:lnTo>
                    <a:pt x="9007" y="7906"/>
                  </a:lnTo>
                  <a:lnTo>
                    <a:pt x="8873" y="8073"/>
                  </a:lnTo>
                  <a:lnTo>
                    <a:pt x="8373" y="7672"/>
                  </a:lnTo>
                  <a:lnTo>
                    <a:pt x="8506" y="7505"/>
                  </a:lnTo>
                  <a:close/>
                  <a:moveTo>
                    <a:pt x="7772" y="8439"/>
                  </a:moveTo>
                  <a:lnTo>
                    <a:pt x="8273" y="8840"/>
                  </a:lnTo>
                  <a:lnTo>
                    <a:pt x="8139" y="9007"/>
                  </a:lnTo>
                  <a:lnTo>
                    <a:pt x="7639" y="8606"/>
                  </a:lnTo>
                  <a:lnTo>
                    <a:pt x="7772" y="8439"/>
                  </a:lnTo>
                  <a:close/>
                  <a:moveTo>
                    <a:pt x="7039" y="9373"/>
                  </a:moveTo>
                  <a:lnTo>
                    <a:pt x="7539" y="9774"/>
                  </a:lnTo>
                  <a:lnTo>
                    <a:pt x="7372" y="9941"/>
                  </a:lnTo>
                  <a:lnTo>
                    <a:pt x="6872" y="9540"/>
                  </a:lnTo>
                  <a:lnTo>
                    <a:pt x="7039" y="9373"/>
                  </a:lnTo>
                  <a:close/>
                  <a:moveTo>
                    <a:pt x="6271" y="10307"/>
                  </a:moveTo>
                  <a:lnTo>
                    <a:pt x="6772" y="10708"/>
                  </a:lnTo>
                  <a:lnTo>
                    <a:pt x="6638" y="10875"/>
                  </a:lnTo>
                  <a:lnTo>
                    <a:pt x="6138" y="10474"/>
                  </a:lnTo>
                  <a:lnTo>
                    <a:pt x="6271" y="10307"/>
                  </a:lnTo>
                  <a:close/>
                  <a:moveTo>
                    <a:pt x="5537" y="11241"/>
                  </a:moveTo>
                  <a:lnTo>
                    <a:pt x="6038" y="11642"/>
                  </a:lnTo>
                  <a:lnTo>
                    <a:pt x="5904" y="11809"/>
                  </a:lnTo>
                  <a:lnTo>
                    <a:pt x="5404" y="11408"/>
                  </a:lnTo>
                  <a:lnTo>
                    <a:pt x="5537" y="11241"/>
                  </a:lnTo>
                  <a:close/>
                  <a:moveTo>
                    <a:pt x="4770" y="12142"/>
                  </a:moveTo>
                  <a:lnTo>
                    <a:pt x="5271" y="12542"/>
                  </a:lnTo>
                  <a:lnTo>
                    <a:pt x="5137" y="12743"/>
                  </a:lnTo>
                  <a:lnTo>
                    <a:pt x="4637" y="12342"/>
                  </a:lnTo>
                  <a:lnTo>
                    <a:pt x="4770" y="12142"/>
                  </a:lnTo>
                  <a:close/>
                  <a:moveTo>
                    <a:pt x="4036" y="13076"/>
                  </a:moveTo>
                  <a:lnTo>
                    <a:pt x="4537" y="13476"/>
                  </a:lnTo>
                  <a:lnTo>
                    <a:pt x="4403" y="13643"/>
                  </a:lnTo>
                  <a:lnTo>
                    <a:pt x="3903" y="13243"/>
                  </a:lnTo>
                  <a:lnTo>
                    <a:pt x="4036" y="13076"/>
                  </a:lnTo>
                  <a:close/>
                  <a:moveTo>
                    <a:pt x="3303" y="14010"/>
                  </a:moveTo>
                  <a:lnTo>
                    <a:pt x="3803" y="14410"/>
                  </a:lnTo>
                  <a:lnTo>
                    <a:pt x="3636" y="14577"/>
                  </a:lnTo>
                  <a:lnTo>
                    <a:pt x="3136" y="14177"/>
                  </a:lnTo>
                  <a:lnTo>
                    <a:pt x="3303" y="14010"/>
                  </a:lnTo>
                  <a:close/>
                  <a:moveTo>
                    <a:pt x="2535" y="14944"/>
                  </a:moveTo>
                  <a:lnTo>
                    <a:pt x="3036" y="15344"/>
                  </a:lnTo>
                  <a:lnTo>
                    <a:pt x="2902" y="15511"/>
                  </a:lnTo>
                  <a:lnTo>
                    <a:pt x="2402" y="15111"/>
                  </a:lnTo>
                  <a:lnTo>
                    <a:pt x="2535" y="14944"/>
                  </a:lnTo>
                  <a:close/>
                  <a:moveTo>
                    <a:pt x="1801" y="15878"/>
                  </a:moveTo>
                  <a:lnTo>
                    <a:pt x="2302" y="16278"/>
                  </a:lnTo>
                  <a:lnTo>
                    <a:pt x="2168" y="16445"/>
                  </a:lnTo>
                  <a:lnTo>
                    <a:pt x="1668" y="16045"/>
                  </a:lnTo>
                  <a:lnTo>
                    <a:pt x="1801" y="15878"/>
                  </a:lnTo>
                  <a:close/>
                  <a:moveTo>
                    <a:pt x="1068" y="16812"/>
                  </a:moveTo>
                  <a:lnTo>
                    <a:pt x="1568" y="17212"/>
                  </a:lnTo>
                  <a:lnTo>
                    <a:pt x="1401" y="17379"/>
                  </a:lnTo>
                  <a:lnTo>
                    <a:pt x="901" y="16979"/>
                  </a:lnTo>
                  <a:lnTo>
                    <a:pt x="1068" y="16812"/>
                  </a:lnTo>
                  <a:close/>
                  <a:moveTo>
                    <a:pt x="14144" y="0"/>
                  </a:moveTo>
                  <a:lnTo>
                    <a:pt x="0" y="17613"/>
                  </a:lnTo>
                  <a:lnTo>
                    <a:pt x="2502" y="19647"/>
                  </a:lnTo>
                  <a:lnTo>
                    <a:pt x="16645" y="2035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EDD2E9-0157-A94F-89F8-2263F09BB57D}"/>
              </a:ext>
            </a:extLst>
          </p:cNvPr>
          <p:cNvGrpSpPr>
            <a:grpSpLocks/>
          </p:cNvGrpSpPr>
          <p:nvPr/>
        </p:nvGrpSpPr>
        <p:grpSpPr bwMode="auto">
          <a:xfrm>
            <a:off x="7104063" y="3597275"/>
            <a:ext cx="536575" cy="284163"/>
            <a:chOff x="3085500" y="1654947"/>
            <a:chExt cx="495631" cy="262955"/>
          </a:xfrm>
        </p:grpSpPr>
        <p:sp>
          <p:nvSpPr>
            <p:cNvPr id="46108" name="Google Shape;636;p39">
              <a:extLst>
                <a:ext uri="{FF2B5EF4-FFF2-40B4-BE49-F238E27FC236}">
                  <a16:creationId xmlns:a16="http://schemas.microsoft.com/office/drawing/2014/main" id="{36C2B4CA-48A2-BD41-AE2E-7A12C1A7E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5500" y="1654947"/>
              <a:ext cx="495631" cy="262955"/>
            </a:xfrm>
            <a:custGeom>
              <a:avLst/>
              <a:gdLst>
                <a:gd name="T0" fmla="*/ 1735 w 31690"/>
                <a:gd name="T1" fmla="*/ 0 h 16813"/>
                <a:gd name="T2" fmla="*/ 0 w 31690"/>
                <a:gd name="T3" fmla="*/ 734 h 16813"/>
                <a:gd name="T4" fmla="*/ 6972 w 31690"/>
                <a:gd name="T5" fmla="*/ 16812 h 16813"/>
                <a:gd name="T6" fmla="*/ 13010 w 31690"/>
                <a:gd name="T7" fmla="*/ 2235 h 16813"/>
                <a:gd name="T8" fmla="*/ 31690 w 31690"/>
                <a:gd name="T9" fmla="*/ 2235 h 16813"/>
                <a:gd name="T10" fmla="*/ 31690 w 31690"/>
                <a:gd name="T11" fmla="*/ 367 h 16813"/>
                <a:gd name="T12" fmla="*/ 11775 w 31690"/>
                <a:gd name="T13" fmla="*/ 367 h 16813"/>
                <a:gd name="T14" fmla="*/ 6939 w 31690"/>
                <a:gd name="T15" fmla="*/ 12009 h 16813"/>
                <a:gd name="T16" fmla="*/ 1735 w 31690"/>
                <a:gd name="T17" fmla="*/ 0 h 16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90" h="16813" extrusionOk="0">
                  <a:moveTo>
                    <a:pt x="1735" y="0"/>
                  </a:moveTo>
                  <a:lnTo>
                    <a:pt x="0" y="734"/>
                  </a:lnTo>
                  <a:lnTo>
                    <a:pt x="6972" y="16812"/>
                  </a:lnTo>
                  <a:lnTo>
                    <a:pt x="13010" y="2235"/>
                  </a:lnTo>
                  <a:lnTo>
                    <a:pt x="31690" y="2235"/>
                  </a:lnTo>
                  <a:lnTo>
                    <a:pt x="31690" y="367"/>
                  </a:lnTo>
                  <a:lnTo>
                    <a:pt x="11775" y="367"/>
                  </a:lnTo>
                  <a:lnTo>
                    <a:pt x="6939" y="1200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sp>
          <p:nvSpPr>
            <p:cNvPr id="46109" name="Google Shape;637;p39">
              <a:extLst>
                <a:ext uri="{FF2B5EF4-FFF2-40B4-BE49-F238E27FC236}">
                  <a16:creationId xmlns:a16="http://schemas.microsoft.com/office/drawing/2014/main" id="{7735C039-6896-EC4F-B5AF-33D7A48F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004" y="1755106"/>
              <a:ext cx="66798" cy="136177"/>
            </a:xfrm>
            <a:custGeom>
              <a:avLst/>
              <a:gdLst>
                <a:gd name="T0" fmla="*/ 2202 w 4271"/>
                <a:gd name="T1" fmla="*/ 1 h 8707"/>
                <a:gd name="T2" fmla="*/ 701 w 4271"/>
                <a:gd name="T3" fmla="*/ 601 h 8707"/>
                <a:gd name="T4" fmla="*/ 34 w 4271"/>
                <a:gd name="T5" fmla="*/ 2469 h 8707"/>
                <a:gd name="T6" fmla="*/ 34 w 4271"/>
                <a:gd name="T7" fmla="*/ 2703 h 8707"/>
                <a:gd name="T8" fmla="*/ 1335 w 4271"/>
                <a:gd name="T9" fmla="*/ 2703 h 8707"/>
                <a:gd name="T10" fmla="*/ 1335 w 4271"/>
                <a:gd name="T11" fmla="*/ 2369 h 8707"/>
                <a:gd name="T12" fmla="*/ 1402 w 4271"/>
                <a:gd name="T13" fmla="*/ 1869 h 8707"/>
                <a:gd name="T14" fmla="*/ 2169 w 4271"/>
                <a:gd name="T15" fmla="*/ 1235 h 8707"/>
                <a:gd name="T16" fmla="*/ 2803 w 4271"/>
                <a:gd name="T17" fmla="*/ 1535 h 8707"/>
                <a:gd name="T18" fmla="*/ 3036 w 4271"/>
                <a:gd name="T19" fmla="*/ 2202 h 8707"/>
                <a:gd name="T20" fmla="*/ 2769 w 4271"/>
                <a:gd name="T21" fmla="*/ 3236 h 8707"/>
                <a:gd name="T22" fmla="*/ 1869 w 4271"/>
                <a:gd name="T23" fmla="*/ 4771 h 8707"/>
                <a:gd name="T24" fmla="*/ 935 w 4271"/>
                <a:gd name="T25" fmla="*/ 6105 h 8707"/>
                <a:gd name="T26" fmla="*/ 601 w 4271"/>
                <a:gd name="T27" fmla="*/ 6605 h 8707"/>
                <a:gd name="T28" fmla="*/ 301 w 4271"/>
                <a:gd name="T29" fmla="*/ 7039 h 8707"/>
                <a:gd name="T30" fmla="*/ 1 w 4271"/>
                <a:gd name="T31" fmla="*/ 7506 h 8707"/>
                <a:gd name="T32" fmla="*/ 1 w 4271"/>
                <a:gd name="T33" fmla="*/ 8707 h 8707"/>
                <a:gd name="T34" fmla="*/ 4170 w 4271"/>
                <a:gd name="T35" fmla="*/ 8707 h 8707"/>
                <a:gd name="T36" fmla="*/ 4170 w 4271"/>
                <a:gd name="T37" fmla="*/ 7439 h 8707"/>
                <a:gd name="T38" fmla="*/ 1602 w 4271"/>
                <a:gd name="T39" fmla="*/ 7439 h 8707"/>
                <a:gd name="T40" fmla="*/ 1668 w 4271"/>
                <a:gd name="T41" fmla="*/ 7306 h 8707"/>
                <a:gd name="T42" fmla="*/ 2002 w 4271"/>
                <a:gd name="T43" fmla="*/ 6772 h 8707"/>
                <a:gd name="T44" fmla="*/ 2236 w 4271"/>
                <a:gd name="T45" fmla="*/ 6405 h 8707"/>
                <a:gd name="T46" fmla="*/ 2869 w 4271"/>
                <a:gd name="T47" fmla="*/ 5438 h 8707"/>
                <a:gd name="T48" fmla="*/ 3870 w 4271"/>
                <a:gd name="T49" fmla="*/ 3870 h 8707"/>
                <a:gd name="T50" fmla="*/ 4270 w 4271"/>
                <a:gd name="T51" fmla="*/ 2169 h 8707"/>
                <a:gd name="T52" fmla="*/ 3670 w 4271"/>
                <a:gd name="T53" fmla="*/ 668 h 8707"/>
                <a:gd name="T54" fmla="*/ 2202 w 4271"/>
                <a:gd name="T55" fmla="*/ 1 h 8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71" h="8707" extrusionOk="0">
                  <a:moveTo>
                    <a:pt x="2202" y="1"/>
                  </a:moveTo>
                  <a:cubicBezTo>
                    <a:pt x="1568" y="1"/>
                    <a:pt x="1068" y="201"/>
                    <a:pt x="701" y="601"/>
                  </a:cubicBezTo>
                  <a:cubicBezTo>
                    <a:pt x="234" y="1035"/>
                    <a:pt x="34" y="1635"/>
                    <a:pt x="34" y="2469"/>
                  </a:cubicBezTo>
                  <a:lnTo>
                    <a:pt x="34" y="2703"/>
                  </a:lnTo>
                  <a:lnTo>
                    <a:pt x="1335" y="2703"/>
                  </a:lnTo>
                  <a:lnTo>
                    <a:pt x="1335" y="2369"/>
                  </a:lnTo>
                  <a:cubicBezTo>
                    <a:pt x="1335" y="2169"/>
                    <a:pt x="1335" y="2002"/>
                    <a:pt x="1402" y="1869"/>
                  </a:cubicBezTo>
                  <a:cubicBezTo>
                    <a:pt x="1535" y="1468"/>
                    <a:pt x="1802" y="1235"/>
                    <a:pt x="2169" y="1235"/>
                  </a:cubicBezTo>
                  <a:cubicBezTo>
                    <a:pt x="2436" y="1235"/>
                    <a:pt x="2636" y="1335"/>
                    <a:pt x="2803" y="1535"/>
                  </a:cubicBezTo>
                  <a:cubicBezTo>
                    <a:pt x="2936" y="1702"/>
                    <a:pt x="3036" y="1935"/>
                    <a:pt x="3036" y="2202"/>
                  </a:cubicBezTo>
                  <a:cubicBezTo>
                    <a:pt x="3036" y="2536"/>
                    <a:pt x="2936" y="2869"/>
                    <a:pt x="2769" y="3236"/>
                  </a:cubicBezTo>
                  <a:cubicBezTo>
                    <a:pt x="2569" y="3703"/>
                    <a:pt x="2269" y="4237"/>
                    <a:pt x="1869" y="4771"/>
                  </a:cubicBezTo>
                  <a:cubicBezTo>
                    <a:pt x="1435" y="5405"/>
                    <a:pt x="1135" y="5838"/>
                    <a:pt x="935" y="6105"/>
                  </a:cubicBezTo>
                  <a:lnTo>
                    <a:pt x="601" y="6605"/>
                  </a:lnTo>
                  <a:cubicBezTo>
                    <a:pt x="468" y="6739"/>
                    <a:pt x="368" y="6906"/>
                    <a:pt x="301" y="7039"/>
                  </a:cubicBezTo>
                  <a:cubicBezTo>
                    <a:pt x="101" y="7339"/>
                    <a:pt x="1" y="7473"/>
                    <a:pt x="1" y="7506"/>
                  </a:cubicBezTo>
                  <a:lnTo>
                    <a:pt x="1" y="8707"/>
                  </a:lnTo>
                  <a:lnTo>
                    <a:pt x="4170" y="8707"/>
                  </a:lnTo>
                  <a:lnTo>
                    <a:pt x="4170" y="7439"/>
                  </a:lnTo>
                  <a:lnTo>
                    <a:pt x="1602" y="7439"/>
                  </a:lnTo>
                  <a:cubicBezTo>
                    <a:pt x="1602" y="7406"/>
                    <a:pt x="1602" y="7373"/>
                    <a:pt x="1668" y="7306"/>
                  </a:cubicBezTo>
                  <a:cubicBezTo>
                    <a:pt x="1735" y="7173"/>
                    <a:pt x="1835" y="6972"/>
                    <a:pt x="2002" y="6772"/>
                  </a:cubicBezTo>
                  <a:lnTo>
                    <a:pt x="2236" y="6405"/>
                  </a:lnTo>
                  <a:cubicBezTo>
                    <a:pt x="2536" y="5972"/>
                    <a:pt x="2736" y="5671"/>
                    <a:pt x="2869" y="5438"/>
                  </a:cubicBezTo>
                  <a:cubicBezTo>
                    <a:pt x="3403" y="4704"/>
                    <a:pt x="3737" y="4170"/>
                    <a:pt x="3870" y="3870"/>
                  </a:cubicBezTo>
                  <a:cubicBezTo>
                    <a:pt x="4137" y="3336"/>
                    <a:pt x="4270" y="2769"/>
                    <a:pt x="4270" y="2169"/>
                  </a:cubicBezTo>
                  <a:cubicBezTo>
                    <a:pt x="4270" y="1602"/>
                    <a:pt x="4070" y="1101"/>
                    <a:pt x="3670" y="668"/>
                  </a:cubicBezTo>
                  <a:cubicBezTo>
                    <a:pt x="3270" y="234"/>
                    <a:pt x="2769" y="1"/>
                    <a:pt x="2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sp>
          <p:nvSpPr>
            <p:cNvPr id="46110" name="Google Shape;638;p39">
              <a:extLst>
                <a:ext uri="{FF2B5EF4-FFF2-40B4-BE49-F238E27FC236}">
                  <a16:creationId xmlns:a16="http://schemas.microsoft.com/office/drawing/2014/main" id="{647D9F53-719D-F746-908D-C5E1CED12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863" y="1755106"/>
              <a:ext cx="63670" cy="137741"/>
            </a:xfrm>
            <a:custGeom>
              <a:avLst/>
              <a:gdLst>
                <a:gd name="T0" fmla="*/ 134 w 4071"/>
                <a:gd name="T1" fmla="*/ 1 h 8807"/>
                <a:gd name="T2" fmla="*/ 134 w 4071"/>
                <a:gd name="T3" fmla="*/ 4771 h 8807"/>
                <a:gd name="T4" fmla="*/ 1469 w 4071"/>
                <a:gd name="T5" fmla="*/ 4771 h 8807"/>
                <a:gd name="T6" fmla="*/ 1469 w 4071"/>
                <a:gd name="T7" fmla="*/ 4537 h 8807"/>
                <a:gd name="T8" fmla="*/ 1602 w 4071"/>
                <a:gd name="T9" fmla="*/ 4037 h 8807"/>
                <a:gd name="T10" fmla="*/ 2102 w 4071"/>
                <a:gd name="T11" fmla="*/ 3770 h 8807"/>
                <a:gd name="T12" fmla="*/ 2469 w 4071"/>
                <a:gd name="T13" fmla="*/ 3870 h 8807"/>
                <a:gd name="T14" fmla="*/ 2770 w 4071"/>
                <a:gd name="T15" fmla="*/ 4504 h 8807"/>
                <a:gd name="T16" fmla="*/ 2770 w 4071"/>
                <a:gd name="T17" fmla="*/ 6639 h 8807"/>
                <a:gd name="T18" fmla="*/ 1969 w 4071"/>
                <a:gd name="T19" fmla="*/ 7473 h 8807"/>
                <a:gd name="T20" fmla="*/ 1702 w 4071"/>
                <a:gd name="T21" fmla="*/ 7439 h 8807"/>
                <a:gd name="T22" fmla="*/ 1302 w 4071"/>
                <a:gd name="T23" fmla="*/ 6739 h 8807"/>
                <a:gd name="T24" fmla="*/ 1269 w 4071"/>
                <a:gd name="T25" fmla="*/ 6439 h 8807"/>
                <a:gd name="T26" fmla="*/ 1 w 4071"/>
                <a:gd name="T27" fmla="*/ 6539 h 8807"/>
                <a:gd name="T28" fmla="*/ 1 w 4071"/>
                <a:gd name="T29" fmla="*/ 6739 h 8807"/>
                <a:gd name="T30" fmla="*/ 568 w 4071"/>
                <a:gd name="T31" fmla="*/ 8207 h 8807"/>
                <a:gd name="T32" fmla="*/ 2002 w 4071"/>
                <a:gd name="T33" fmla="*/ 8807 h 8807"/>
                <a:gd name="T34" fmla="*/ 3470 w 4071"/>
                <a:gd name="T35" fmla="*/ 8240 h 8807"/>
                <a:gd name="T36" fmla="*/ 4071 w 4071"/>
                <a:gd name="T37" fmla="*/ 6639 h 8807"/>
                <a:gd name="T38" fmla="*/ 4071 w 4071"/>
                <a:gd name="T39" fmla="*/ 4771 h 8807"/>
                <a:gd name="T40" fmla="*/ 3704 w 4071"/>
                <a:gd name="T41" fmla="*/ 3303 h 8807"/>
                <a:gd name="T42" fmla="*/ 2436 w 4071"/>
                <a:gd name="T43" fmla="*/ 2703 h 8807"/>
                <a:gd name="T44" fmla="*/ 2002 w 4071"/>
                <a:gd name="T45" fmla="*/ 2769 h 8807"/>
                <a:gd name="T46" fmla="*/ 1435 w 4071"/>
                <a:gd name="T47" fmla="*/ 3203 h 8807"/>
                <a:gd name="T48" fmla="*/ 1435 w 4071"/>
                <a:gd name="T49" fmla="*/ 1335 h 8807"/>
                <a:gd name="T50" fmla="*/ 3970 w 4071"/>
                <a:gd name="T51" fmla="*/ 1335 h 8807"/>
                <a:gd name="T52" fmla="*/ 3970 w 4071"/>
                <a:gd name="T53" fmla="*/ 1 h 8807"/>
                <a:gd name="T54" fmla="*/ 134 w 4071"/>
                <a:gd name="T55" fmla="*/ 1 h 8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71" h="8807" extrusionOk="0">
                  <a:moveTo>
                    <a:pt x="134" y="1"/>
                  </a:moveTo>
                  <a:lnTo>
                    <a:pt x="134" y="4771"/>
                  </a:lnTo>
                  <a:lnTo>
                    <a:pt x="1469" y="4771"/>
                  </a:lnTo>
                  <a:lnTo>
                    <a:pt x="1469" y="4537"/>
                  </a:lnTo>
                  <a:cubicBezTo>
                    <a:pt x="1469" y="4370"/>
                    <a:pt x="1502" y="4204"/>
                    <a:pt x="1602" y="4037"/>
                  </a:cubicBezTo>
                  <a:cubicBezTo>
                    <a:pt x="1702" y="3837"/>
                    <a:pt x="1869" y="3770"/>
                    <a:pt x="2102" y="3770"/>
                  </a:cubicBezTo>
                  <a:cubicBezTo>
                    <a:pt x="2269" y="3770"/>
                    <a:pt x="2403" y="3803"/>
                    <a:pt x="2469" y="3870"/>
                  </a:cubicBezTo>
                  <a:cubicBezTo>
                    <a:pt x="2670" y="4037"/>
                    <a:pt x="2770" y="4270"/>
                    <a:pt x="2770" y="4504"/>
                  </a:cubicBezTo>
                  <a:lnTo>
                    <a:pt x="2770" y="6639"/>
                  </a:lnTo>
                  <a:cubicBezTo>
                    <a:pt x="2770" y="7206"/>
                    <a:pt x="2503" y="7473"/>
                    <a:pt x="1969" y="7473"/>
                  </a:cubicBezTo>
                  <a:cubicBezTo>
                    <a:pt x="1869" y="7473"/>
                    <a:pt x="1802" y="7473"/>
                    <a:pt x="1702" y="7439"/>
                  </a:cubicBezTo>
                  <a:cubicBezTo>
                    <a:pt x="1469" y="7306"/>
                    <a:pt x="1335" y="7072"/>
                    <a:pt x="1302" y="6739"/>
                  </a:cubicBezTo>
                  <a:lnTo>
                    <a:pt x="1269" y="6439"/>
                  </a:lnTo>
                  <a:lnTo>
                    <a:pt x="1" y="6539"/>
                  </a:lnTo>
                  <a:lnTo>
                    <a:pt x="1" y="6739"/>
                  </a:lnTo>
                  <a:cubicBezTo>
                    <a:pt x="1" y="7306"/>
                    <a:pt x="201" y="7806"/>
                    <a:pt x="568" y="8207"/>
                  </a:cubicBezTo>
                  <a:cubicBezTo>
                    <a:pt x="935" y="8607"/>
                    <a:pt x="1402" y="8807"/>
                    <a:pt x="2002" y="8807"/>
                  </a:cubicBezTo>
                  <a:cubicBezTo>
                    <a:pt x="2569" y="8807"/>
                    <a:pt x="3070" y="8640"/>
                    <a:pt x="3470" y="8240"/>
                  </a:cubicBezTo>
                  <a:cubicBezTo>
                    <a:pt x="3870" y="7806"/>
                    <a:pt x="4071" y="7273"/>
                    <a:pt x="4071" y="6639"/>
                  </a:cubicBezTo>
                  <a:lnTo>
                    <a:pt x="4071" y="4771"/>
                  </a:lnTo>
                  <a:cubicBezTo>
                    <a:pt x="4071" y="4137"/>
                    <a:pt x="3937" y="3637"/>
                    <a:pt x="3704" y="3303"/>
                  </a:cubicBezTo>
                  <a:cubicBezTo>
                    <a:pt x="3437" y="2903"/>
                    <a:pt x="3003" y="2703"/>
                    <a:pt x="2436" y="2703"/>
                  </a:cubicBezTo>
                  <a:cubicBezTo>
                    <a:pt x="2269" y="2703"/>
                    <a:pt x="2136" y="2703"/>
                    <a:pt x="2002" y="2769"/>
                  </a:cubicBezTo>
                  <a:cubicBezTo>
                    <a:pt x="1769" y="2869"/>
                    <a:pt x="1569" y="3003"/>
                    <a:pt x="1435" y="3203"/>
                  </a:cubicBezTo>
                  <a:lnTo>
                    <a:pt x="1435" y="1335"/>
                  </a:lnTo>
                  <a:lnTo>
                    <a:pt x="3970" y="1335"/>
                  </a:lnTo>
                  <a:lnTo>
                    <a:pt x="3970" y="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sp>
          <p:nvSpPr>
            <p:cNvPr id="46111" name="Google Shape;639;p39">
              <a:extLst>
                <a:ext uri="{FF2B5EF4-FFF2-40B4-BE49-F238E27FC236}">
                  <a16:creationId xmlns:a16="http://schemas.microsoft.com/office/drawing/2014/main" id="{3E50FEAA-80AD-E943-BB49-EAFD6100C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737" y="1753542"/>
              <a:ext cx="61575" cy="139305"/>
            </a:xfrm>
            <a:custGeom>
              <a:avLst/>
              <a:gdLst>
                <a:gd name="T0" fmla="*/ 1935 w 3937"/>
                <a:gd name="T1" fmla="*/ 4470 h 8907"/>
                <a:gd name="T2" fmla="*/ 2302 w 3937"/>
                <a:gd name="T3" fmla="*/ 4571 h 8907"/>
                <a:gd name="T4" fmla="*/ 2569 w 3937"/>
                <a:gd name="T5" fmla="*/ 5204 h 8907"/>
                <a:gd name="T6" fmla="*/ 2569 w 3937"/>
                <a:gd name="T7" fmla="*/ 6806 h 8907"/>
                <a:gd name="T8" fmla="*/ 2402 w 3937"/>
                <a:gd name="T9" fmla="*/ 7339 h 8907"/>
                <a:gd name="T10" fmla="*/ 1935 w 3937"/>
                <a:gd name="T11" fmla="*/ 7573 h 8907"/>
                <a:gd name="T12" fmla="*/ 1435 w 3937"/>
                <a:gd name="T13" fmla="*/ 7339 h 8907"/>
                <a:gd name="T14" fmla="*/ 1268 w 3937"/>
                <a:gd name="T15" fmla="*/ 6806 h 8907"/>
                <a:gd name="T16" fmla="*/ 1268 w 3937"/>
                <a:gd name="T17" fmla="*/ 5238 h 8907"/>
                <a:gd name="T18" fmla="*/ 1401 w 3937"/>
                <a:gd name="T19" fmla="*/ 4737 h 8907"/>
                <a:gd name="T20" fmla="*/ 1935 w 3937"/>
                <a:gd name="T21" fmla="*/ 4470 h 8907"/>
                <a:gd name="T22" fmla="*/ 1968 w 3937"/>
                <a:gd name="T23" fmla="*/ 1 h 8907"/>
                <a:gd name="T24" fmla="*/ 1168 w 3937"/>
                <a:gd name="T25" fmla="*/ 167 h 8907"/>
                <a:gd name="T26" fmla="*/ 301 w 3937"/>
                <a:gd name="T27" fmla="*/ 935 h 8907"/>
                <a:gd name="T28" fmla="*/ 0 w 3937"/>
                <a:gd name="T29" fmla="*/ 2069 h 8907"/>
                <a:gd name="T30" fmla="*/ 0 w 3937"/>
                <a:gd name="T31" fmla="*/ 6839 h 8907"/>
                <a:gd name="T32" fmla="*/ 534 w 3937"/>
                <a:gd name="T33" fmla="*/ 8307 h 8907"/>
                <a:gd name="T34" fmla="*/ 1968 w 3937"/>
                <a:gd name="T35" fmla="*/ 8907 h 8907"/>
                <a:gd name="T36" fmla="*/ 3336 w 3937"/>
                <a:gd name="T37" fmla="*/ 8340 h 8907"/>
                <a:gd name="T38" fmla="*/ 3936 w 3937"/>
                <a:gd name="T39" fmla="*/ 6939 h 8907"/>
                <a:gd name="T40" fmla="*/ 3936 w 3937"/>
                <a:gd name="T41" fmla="*/ 5471 h 8907"/>
                <a:gd name="T42" fmla="*/ 3570 w 3937"/>
                <a:gd name="T43" fmla="*/ 4003 h 8907"/>
                <a:gd name="T44" fmla="*/ 2269 w 3937"/>
                <a:gd name="T45" fmla="*/ 3403 h 8907"/>
                <a:gd name="T46" fmla="*/ 1268 w 3937"/>
                <a:gd name="T47" fmla="*/ 3803 h 8907"/>
                <a:gd name="T48" fmla="*/ 1268 w 3937"/>
                <a:gd name="T49" fmla="*/ 2069 h 8907"/>
                <a:gd name="T50" fmla="*/ 1435 w 3937"/>
                <a:gd name="T51" fmla="*/ 1535 h 8907"/>
                <a:gd name="T52" fmla="*/ 1935 w 3937"/>
                <a:gd name="T53" fmla="*/ 1302 h 8907"/>
                <a:gd name="T54" fmla="*/ 2402 w 3937"/>
                <a:gd name="T55" fmla="*/ 1535 h 8907"/>
                <a:gd name="T56" fmla="*/ 2602 w 3937"/>
                <a:gd name="T57" fmla="*/ 2069 h 8907"/>
                <a:gd name="T58" fmla="*/ 2602 w 3937"/>
                <a:gd name="T59" fmla="*/ 2269 h 8907"/>
                <a:gd name="T60" fmla="*/ 3936 w 3937"/>
                <a:gd name="T61" fmla="*/ 2269 h 8907"/>
                <a:gd name="T62" fmla="*/ 3936 w 3937"/>
                <a:gd name="T63" fmla="*/ 2069 h 8907"/>
                <a:gd name="T64" fmla="*/ 3403 w 3937"/>
                <a:gd name="T65" fmla="*/ 634 h 8907"/>
                <a:gd name="T66" fmla="*/ 1968 w 3937"/>
                <a:gd name="T67" fmla="*/ 1 h 8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37" h="8907" extrusionOk="0">
                  <a:moveTo>
                    <a:pt x="1935" y="4470"/>
                  </a:moveTo>
                  <a:cubicBezTo>
                    <a:pt x="2102" y="4470"/>
                    <a:pt x="2202" y="4504"/>
                    <a:pt x="2302" y="4571"/>
                  </a:cubicBezTo>
                  <a:cubicBezTo>
                    <a:pt x="2502" y="4737"/>
                    <a:pt x="2569" y="4971"/>
                    <a:pt x="2569" y="5204"/>
                  </a:cubicBezTo>
                  <a:lnTo>
                    <a:pt x="2569" y="6806"/>
                  </a:lnTo>
                  <a:cubicBezTo>
                    <a:pt x="2569" y="7039"/>
                    <a:pt x="2535" y="7206"/>
                    <a:pt x="2402" y="7339"/>
                  </a:cubicBezTo>
                  <a:cubicBezTo>
                    <a:pt x="2302" y="7506"/>
                    <a:pt x="2135" y="7573"/>
                    <a:pt x="1935" y="7573"/>
                  </a:cubicBezTo>
                  <a:cubicBezTo>
                    <a:pt x="1735" y="7573"/>
                    <a:pt x="1568" y="7506"/>
                    <a:pt x="1435" y="7339"/>
                  </a:cubicBezTo>
                  <a:cubicBezTo>
                    <a:pt x="1335" y="7206"/>
                    <a:pt x="1268" y="7039"/>
                    <a:pt x="1268" y="6806"/>
                  </a:cubicBezTo>
                  <a:lnTo>
                    <a:pt x="1268" y="5238"/>
                  </a:lnTo>
                  <a:cubicBezTo>
                    <a:pt x="1268" y="5038"/>
                    <a:pt x="1335" y="4871"/>
                    <a:pt x="1401" y="4737"/>
                  </a:cubicBezTo>
                  <a:cubicBezTo>
                    <a:pt x="1535" y="4571"/>
                    <a:pt x="1702" y="4470"/>
                    <a:pt x="1935" y="4470"/>
                  </a:cubicBezTo>
                  <a:close/>
                  <a:moveTo>
                    <a:pt x="1968" y="1"/>
                  </a:moveTo>
                  <a:cubicBezTo>
                    <a:pt x="1668" y="1"/>
                    <a:pt x="1401" y="67"/>
                    <a:pt x="1168" y="167"/>
                  </a:cubicBezTo>
                  <a:cubicBezTo>
                    <a:pt x="801" y="334"/>
                    <a:pt x="501" y="601"/>
                    <a:pt x="301" y="935"/>
                  </a:cubicBezTo>
                  <a:cubicBezTo>
                    <a:pt x="100" y="1268"/>
                    <a:pt x="0" y="1668"/>
                    <a:pt x="0" y="2069"/>
                  </a:cubicBezTo>
                  <a:lnTo>
                    <a:pt x="0" y="6839"/>
                  </a:lnTo>
                  <a:cubicBezTo>
                    <a:pt x="0" y="7406"/>
                    <a:pt x="167" y="7906"/>
                    <a:pt x="534" y="8307"/>
                  </a:cubicBezTo>
                  <a:cubicBezTo>
                    <a:pt x="901" y="8707"/>
                    <a:pt x="1401" y="8907"/>
                    <a:pt x="1968" y="8907"/>
                  </a:cubicBezTo>
                  <a:cubicBezTo>
                    <a:pt x="2502" y="8907"/>
                    <a:pt x="2969" y="8707"/>
                    <a:pt x="3336" y="8340"/>
                  </a:cubicBezTo>
                  <a:cubicBezTo>
                    <a:pt x="3703" y="7973"/>
                    <a:pt x="3903" y="7506"/>
                    <a:pt x="3936" y="6939"/>
                  </a:cubicBezTo>
                  <a:lnTo>
                    <a:pt x="3936" y="5471"/>
                  </a:lnTo>
                  <a:cubicBezTo>
                    <a:pt x="3936" y="4837"/>
                    <a:pt x="3836" y="4337"/>
                    <a:pt x="3570" y="4003"/>
                  </a:cubicBezTo>
                  <a:cubicBezTo>
                    <a:pt x="3269" y="3603"/>
                    <a:pt x="2836" y="3403"/>
                    <a:pt x="2269" y="3403"/>
                  </a:cubicBezTo>
                  <a:cubicBezTo>
                    <a:pt x="1902" y="3403"/>
                    <a:pt x="1568" y="3536"/>
                    <a:pt x="1268" y="3803"/>
                  </a:cubicBezTo>
                  <a:lnTo>
                    <a:pt x="1268" y="2069"/>
                  </a:lnTo>
                  <a:cubicBezTo>
                    <a:pt x="1268" y="1835"/>
                    <a:pt x="1335" y="1668"/>
                    <a:pt x="1435" y="1535"/>
                  </a:cubicBezTo>
                  <a:cubicBezTo>
                    <a:pt x="1568" y="1368"/>
                    <a:pt x="1735" y="1302"/>
                    <a:pt x="1935" y="1302"/>
                  </a:cubicBezTo>
                  <a:cubicBezTo>
                    <a:pt x="2135" y="1302"/>
                    <a:pt x="2302" y="1368"/>
                    <a:pt x="2402" y="1535"/>
                  </a:cubicBezTo>
                  <a:cubicBezTo>
                    <a:pt x="2535" y="1668"/>
                    <a:pt x="2602" y="1835"/>
                    <a:pt x="2602" y="2069"/>
                  </a:cubicBezTo>
                  <a:lnTo>
                    <a:pt x="2602" y="2269"/>
                  </a:lnTo>
                  <a:lnTo>
                    <a:pt x="3936" y="2269"/>
                  </a:lnTo>
                  <a:lnTo>
                    <a:pt x="3936" y="2069"/>
                  </a:lnTo>
                  <a:cubicBezTo>
                    <a:pt x="3936" y="1502"/>
                    <a:pt x="3770" y="1035"/>
                    <a:pt x="3403" y="634"/>
                  </a:cubicBezTo>
                  <a:cubicBezTo>
                    <a:pt x="3002" y="201"/>
                    <a:pt x="2535" y="1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  <p:sp>
          <p:nvSpPr>
            <p:cNvPr id="46112" name="Google Shape;640;p39">
              <a:extLst>
                <a:ext uri="{FF2B5EF4-FFF2-40B4-BE49-F238E27FC236}">
                  <a16:creationId xmlns:a16="http://schemas.microsoft.com/office/drawing/2014/main" id="{9F66F149-21C4-8E4F-B8AF-12D1C11B9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984" y="1725374"/>
              <a:ext cx="34455" cy="70959"/>
            </a:xfrm>
            <a:custGeom>
              <a:avLst/>
              <a:gdLst>
                <a:gd name="T0" fmla="*/ 1135 w 2203"/>
                <a:gd name="T1" fmla="*/ 0 h 4537"/>
                <a:gd name="T2" fmla="*/ 334 w 2203"/>
                <a:gd name="T3" fmla="*/ 301 h 4537"/>
                <a:gd name="T4" fmla="*/ 1 w 2203"/>
                <a:gd name="T5" fmla="*/ 1301 h 4537"/>
                <a:gd name="T6" fmla="*/ 1 w 2203"/>
                <a:gd name="T7" fmla="*/ 1401 h 4537"/>
                <a:gd name="T8" fmla="*/ 668 w 2203"/>
                <a:gd name="T9" fmla="*/ 1401 h 4537"/>
                <a:gd name="T10" fmla="*/ 668 w 2203"/>
                <a:gd name="T11" fmla="*/ 1235 h 4537"/>
                <a:gd name="T12" fmla="*/ 701 w 2203"/>
                <a:gd name="T13" fmla="*/ 968 h 4537"/>
                <a:gd name="T14" fmla="*/ 1102 w 2203"/>
                <a:gd name="T15" fmla="*/ 667 h 4537"/>
                <a:gd name="T16" fmla="*/ 1435 w 2203"/>
                <a:gd name="T17" fmla="*/ 801 h 4537"/>
                <a:gd name="T18" fmla="*/ 1569 w 2203"/>
                <a:gd name="T19" fmla="*/ 1134 h 4537"/>
                <a:gd name="T20" fmla="*/ 1435 w 2203"/>
                <a:gd name="T21" fmla="*/ 1702 h 4537"/>
                <a:gd name="T22" fmla="*/ 968 w 2203"/>
                <a:gd name="T23" fmla="*/ 2502 h 4537"/>
                <a:gd name="T24" fmla="*/ 468 w 2203"/>
                <a:gd name="T25" fmla="*/ 3169 h 4537"/>
                <a:gd name="T26" fmla="*/ 301 w 2203"/>
                <a:gd name="T27" fmla="*/ 3436 h 4537"/>
                <a:gd name="T28" fmla="*/ 134 w 2203"/>
                <a:gd name="T29" fmla="*/ 3636 h 4537"/>
                <a:gd name="T30" fmla="*/ 1 w 2203"/>
                <a:gd name="T31" fmla="*/ 3903 h 4537"/>
                <a:gd name="T32" fmla="*/ 1 w 2203"/>
                <a:gd name="T33" fmla="*/ 4537 h 4537"/>
                <a:gd name="T34" fmla="*/ 2136 w 2203"/>
                <a:gd name="T35" fmla="*/ 4537 h 4537"/>
                <a:gd name="T36" fmla="*/ 2136 w 2203"/>
                <a:gd name="T37" fmla="*/ 3870 h 4537"/>
                <a:gd name="T38" fmla="*/ 801 w 2203"/>
                <a:gd name="T39" fmla="*/ 3870 h 4537"/>
                <a:gd name="T40" fmla="*/ 835 w 2203"/>
                <a:gd name="T41" fmla="*/ 3803 h 4537"/>
                <a:gd name="T42" fmla="*/ 1035 w 2203"/>
                <a:gd name="T43" fmla="*/ 3503 h 4537"/>
                <a:gd name="T44" fmla="*/ 1135 w 2203"/>
                <a:gd name="T45" fmla="*/ 3336 h 4537"/>
                <a:gd name="T46" fmla="*/ 1469 w 2203"/>
                <a:gd name="T47" fmla="*/ 2836 h 4537"/>
                <a:gd name="T48" fmla="*/ 2002 w 2203"/>
                <a:gd name="T49" fmla="*/ 2002 h 4537"/>
                <a:gd name="T50" fmla="*/ 2202 w 2203"/>
                <a:gd name="T51" fmla="*/ 1134 h 4537"/>
                <a:gd name="T52" fmla="*/ 1869 w 2203"/>
                <a:gd name="T53" fmla="*/ 334 h 4537"/>
                <a:gd name="T54" fmla="*/ 1135 w 2203"/>
                <a:gd name="T55" fmla="*/ 0 h 4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3" h="4537" extrusionOk="0">
                  <a:moveTo>
                    <a:pt x="1135" y="0"/>
                  </a:moveTo>
                  <a:cubicBezTo>
                    <a:pt x="801" y="0"/>
                    <a:pt x="535" y="100"/>
                    <a:pt x="334" y="301"/>
                  </a:cubicBezTo>
                  <a:cubicBezTo>
                    <a:pt x="101" y="534"/>
                    <a:pt x="1" y="868"/>
                    <a:pt x="1" y="1301"/>
                  </a:cubicBezTo>
                  <a:lnTo>
                    <a:pt x="1" y="1401"/>
                  </a:lnTo>
                  <a:lnTo>
                    <a:pt x="668" y="1401"/>
                  </a:lnTo>
                  <a:lnTo>
                    <a:pt x="668" y="1235"/>
                  </a:lnTo>
                  <a:cubicBezTo>
                    <a:pt x="668" y="1134"/>
                    <a:pt x="668" y="1034"/>
                    <a:pt x="701" y="968"/>
                  </a:cubicBezTo>
                  <a:cubicBezTo>
                    <a:pt x="801" y="768"/>
                    <a:pt x="935" y="667"/>
                    <a:pt x="1102" y="667"/>
                  </a:cubicBezTo>
                  <a:cubicBezTo>
                    <a:pt x="1235" y="667"/>
                    <a:pt x="1369" y="701"/>
                    <a:pt x="1435" y="801"/>
                  </a:cubicBezTo>
                  <a:cubicBezTo>
                    <a:pt x="1502" y="901"/>
                    <a:pt x="1569" y="1001"/>
                    <a:pt x="1569" y="1134"/>
                  </a:cubicBezTo>
                  <a:cubicBezTo>
                    <a:pt x="1569" y="1301"/>
                    <a:pt x="1502" y="1501"/>
                    <a:pt x="1435" y="1702"/>
                  </a:cubicBezTo>
                  <a:cubicBezTo>
                    <a:pt x="1335" y="1935"/>
                    <a:pt x="1168" y="2202"/>
                    <a:pt x="968" y="2502"/>
                  </a:cubicBezTo>
                  <a:cubicBezTo>
                    <a:pt x="735" y="2802"/>
                    <a:pt x="568" y="3036"/>
                    <a:pt x="468" y="3169"/>
                  </a:cubicBezTo>
                  <a:lnTo>
                    <a:pt x="301" y="3436"/>
                  </a:lnTo>
                  <a:cubicBezTo>
                    <a:pt x="234" y="3503"/>
                    <a:pt x="201" y="3570"/>
                    <a:pt x="134" y="3636"/>
                  </a:cubicBezTo>
                  <a:cubicBezTo>
                    <a:pt x="34" y="3803"/>
                    <a:pt x="1" y="3870"/>
                    <a:pt x="1" y="3903"/>
                  </a:cubicBezTo>
                  <a:lnTo>
                    <a:pt x="1" y="4537"/>
                  </a:lnTo>
                  <a:lnTo>
                    <a:pt x="2136" y="4537"/>
                  </a:lnTo>
                  <a:lnTo>
                    <a:pt x="2136" y="3870"/>
                  </a:lnTo>
                  <a:lnTo>
                    <a:pt x="801" y="3870"/>
                  </a:lnTo>
                  <a:cubicBezTo>
                    <a:pt x="801" y="3836"/>
                    <a:pt x="835" y="3836"/>
                    <a:pt x="835" y="3803"/>
                  </a:cubicBezTo>
                  <a:cubicBezTo>
                    <a:pt x="902" y="3736"/>
                    <a:pt x="935" y="3636"/>
                    <a:pt x="1035" y="3503"/>
                  </a:cubicBezTo>
                  <a:lnTo>
                    <a:pt x="1135" y="3336"/>
                  </a:lnTo>
                  <a:cubicBezTo>
                    <a:pt x="1302" y="3103"/>
                    <a:pt x="1402" y="2936"/>
                    <a:pt x="1469" y="2836"/>
                  </a:cubicBezTo>
                  <a:cubicBezTo>
                    <a:pt x="1735" y="2435"/>
                    <a:pt x="1936" y="2169"/>
                    <a:pt x="2002" y="2002"/>
                  </a:cubicBezTo>
                  <a:cubicBezTo>
                    <a:pt x="2136" y="1735"/>
                    <a:pt x="2202" y="1435"/>
                    <a:pt x="2202" y="1134"/>
                  </a:cubicBezTo>
                  <a:cubicBezTo>
                    <a:pt x="2202" y="834"/>
                    <a:pt x="2102" y="567"/>
                    <a:pt x="1869" y="334"/>
                  </a:cubicBezTo>
                  <a:cubicBezTo>
                    <a:pt x="1669" y="134"/>
                    <a:pt x="1435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hr-HR" sz="200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F087E0F-9338-F746-9155-372BDF0A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5" t="7234" r="33040" b="34846"/>
          <a:stretch>
            <a:fillRect/>
          </a:stretch>
        </p:blipFill>
        <p:spPr bwMode="auto">
          <a:xfrm>
            <a:off x="6708775" y="3371850"/>
            <a:ext cx="31591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07F633-5E76-6B48-8124-9D14061F9FCC}"/>
              </a:ext>
            </a:extLst>
          </p:cNvPr>
          <p:cNvGrpSpPr>
            <a:grpSpLocks/>
          </p:cNvGrpSpPr>
          <p:nvPr/>
        </p:nvGrpSpPr>
        <p:grpSpPr bwMode="auto">
          <a:xfrm>
            <a:off x="1989138" y="2795588"/>
            <a:ext cx="1601787" cy="547687"/>
            <a:chOff x="3072915" y="1828135"/>
            <a:chExt cx="1600667" cy="548033"/>
          </a:xfrm>
        </p:grpSpPr>
        <p:grpSp>
          <p:nvGrpSpPr>
            <p:cNvPr id="46103" name="Google Shape;1565;p41">
              <a:extLst>
                <a:ext uri="{FF2B5EF4-FFF2-40B4-BE49-F238E27FC236}">
                  <a16:creationId xmlns:a16="http://schemas.microsoft.com/office/drawing/2014/main" id="{0ED8E0F5-6FF8-0549-B8AB-EA68863EE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915" y="1828135"/>
              <a:ext cx="1600667" cy="548033"/>
              <a:chOff x="2170115" y="1650662"/>
              <a:chExt cx="1600667" cy="548033"/>
            </a:xfrm>
          </p:grpSpPr>
          <p:sp>
            <p:nvSpPr>
              <p:cNvPr id="32" name="Google Shape;1566;p41">
                <a:extLst>
                  <a:ext uri="{FF2B5EF4-FFF2-40B4-BE49-F238E27FC236}">
                    <a16:creationId xmlns:a16="http://schemas.microsoft.com/office/drawing/2014/main" id="{03D9792C-3F35-FF46-8550-9E31DF089EA0}"/>
                  </a:ext>
                </a:extLst>
              </p:cNvPr>
              <p:cNvSpPr/>
              <p:nvPr/>
            </p:nvSpPr>
            <p:spPr>
              <a:xfrm>
                <a:off x="2170115" y="1650662"/>
                <a:ext cx="1600667" cy="548033"/>
              </a:xfrm>
              <a:custGeom>
                <a:avLst/>
                <a:gdLst/>
                <a:ahLst/>
                <a:cxnLst/>
                <a:rect l="l" t="t" r="r" b="b"/>
                <a:pathLst>
                  <a:path w="80750" h="27647" extrusionOk="0">
                    <a:moveTo>
                      <a:pt x="13824" y="0"/>
                    </a:moveTo>
                    <a:cubicBezTo>
                      <a:pt x="6204" y="0"/>
                      <a:pt x="1" y="6203"/>
                      <a:pt x="1" y="13823"/>
                    </a:cubicBezTo>
                    <a:cubicBezTo>
                      <a:pt x="1" y="21443"/>
                      <a:pt x="6204" y="27646"/>
                      <a:pt x="13824" y="27646"/>
                    </a:cubicBezTo>
                    <a:lnTo>
                      <a:pt x="66926" y="27646"/>
                    </a:lnTo>
                    <a:cubicBezTo>
                      <a:pt x="74546" y="27646"/>
                      <a:pt x="80749" y="21443"/>
                      <a:pt x="80749" y="13823"/>
                    </a:cubicBezTo>
                    <a:cubicBezTo>
                      <a:pt x="80749" y="6203"/>
                      <a:pt x="74546" y="0"/>
                      <a:pt x="66926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lIns="91425" tIns="91425" rIns="91425" bIns="91425" anchor="ctr"/>
              <a:lstStyle/>
              <a:p>
                <a:pPr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sz="2000"/>
              </a:p>
            </p:txBody>
          </p:sp>
          <p:sp>
            <p:nvSpPr>
              <p:cNvPr id="33" name="Google Shape;1567;p41">
                <a:extLst>
                  <a:ext uri="{FF2B5EF4-FFF2-40B4-BE49-F238E27FC236}">
                    <a16:creationId xmlns:a16="http://schemas.microsoft.com/office/drawing/2014/main" id="{0EEB4F0E-2877-A043-B199-7F251F0F800F}"/>
                  </a:ext>
                </a:extLst>
              </p:cNvPr>
              <p:cNvSpPr/>
              <p:nvPr/>
            </p:nvSpPr>
            <p:spPr>
              <a:xfrm>
                <a:off x="2206601" y="1687197"/>
                <a:ext cx="1526107" cy="474963"/>
              </a:xfrm>
              <a:custGeom>
                <a:avLst/>
                <a:gdLst/>
                <a:ahLst/>
                <a:cxnLst/>
                <a:rect l="l" t="t" r="r" b="b"/>
                <a:pathLst>
                  <a:path w="76998" h="23897" extrusionOk="0">
                    <a:moveTo>
                      <a:pt x="11954" y="0"/>
                    </a:moveTo>
                    <a:cubicBezTo>
                      <a:pt x="5358" y="0"/>
                      <a:pt x="0" y="5358"/>
                      <a:pt x="0" y="11954"/>
                    </a:cubicBezTo>
                    <a:cubicBezTo>
                      <a:pt x="0" y="18550"/>
                      <a:pt x="5358" y="23896"/>
                      <a:pt x="11954" y="23896"/>
                    </a:cubicBezTo>
                    <a:lnTo>
                      <a:pt x="65056" y="23896"/>
                    </a:lnTo>
                    <a:cubicBezTo>
                      <a:pt x="71640" y="23896"/>
                      <a:pt x="76998" y="18538"/>
                      <a:pt x="76998" y="11954"/>
                    </a:cubicBezTo>
                    <a:cubicBezTo>
                      <a:pt x="76998" y="5370"/>
                      <a:pt x="71640" y="0"/>
                      <a:pt x="65056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91425" tIns="91425" rIns="91425" bIns="91425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ts val="1100"/>
                </a:pPr>
                <a:r>
                  <a:rPr lang="hr-HR" altLang="en-HR" sz="1600">
                    <a:solidFill>
                      <a:srgbClr val="434343"/>
                    </a:solidFill>
                    <a:latin typeface="Fira Sans Extra Condensed Mediu" pitchFamily="34" charset="0"/>
                    <a:sym typeface="Fira Sans Extra Condensed Mediu" pitchFamily="34" charset="0"/>
                  </a:rPr>
                  <a:t>Ideja</a:t>
                </a:r>
                <a:endParaRPr lang="hr-HR" altLang="en-HR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" name="Google Shape;1568;p41">
                <a:extLst>
                  <a:ext uri="{FF2B5EF4-FFF2-40B4-BE49-F238E27FC236}">
                    <a16:creationId xmlns:a16="http://schemas.microsoft.com/office/drawing/2014/main" id="{4E3AF401-7DE1-4F47-8982-39DEA7F9C8B0}"/>
                  </a:ext>
                </a:extLst>
              </p:cNvPr>
              <p:cNvSpPr/>
              <p:nvPr/>
            </p:nvSpPr>
            <p:spPr>
              <a:xfrm>
                <a:off x="3283761" y="1711025"/>
                <a:ext cx="426738" cy="427307"/>
              </a:xfrm>
              <a:custGeom>
                <a:avLst/>
                <a:gdLst/>
                <a:ahLst/>
                <a:cxnLst/>
                <a:rect l="l" t="t" r="r" b="b"/>
                <a:pathLst>
                  <a:path w="21528" h="21528" extrusionOk="0">
                    <a:moveTo>
                      <a:pt x="10764" y="1"/>
                    </a:moveTo>
                    <a:cubicBezTo>
                      <a:pt x="4823" y="1"/>
                      <a:pt x="1" y="4823"/>
                      <a:pt x="1" y="10764"/>
                    </a:cubicBezTo>
                    <a:cubicBezTo>
                      <a:pt x="1" y="16705"/>
                      <a:pt x="4823" y="21527"/>
                      <a:pt x="10764" y="21527"/>
                    </a:cubicBezTo>
                    <a:cubicBezTo>
                      <a:pt x="16705" y="21527"/>
                      <a:pt x="21527" y="16705"/>
                      <a:pt x="21527" y="10764"/>
                    </a:cubicBezTo>
                    <a:cubicBezTo>
                      <a:pt x="21527" y="4823"/>
                      <a:pt x="16705" y="1"/>
                      <a:pt x="10764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lIns="91425" tIns="91425" rIns="91425" bIns="91425" anchor="ctr"/>
              <a:lstStyle/>
              <a:p>
                <a:pPr ea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sz="2000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AA26CD4-876D-434D-AA0D-1E3A14483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15" t="7234" r="33040" b="34846"/>
            <a:stretch/>
          </p:blipFill>
          <p:spPr>
            <a:xfrm>
              <a:off x="4284917" y="1931387"/>
              <a:ext cx="241131" cy="374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7E70B6-6D6D-3A4A-946A-5C76FB805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3690938"/>
            <a:ext cx="1325563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8243603-0C06-D045-B2D1-853BA382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4160838"/>
            <a:ext cx="19558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15518AF-9560-654D-AEC3-6CD73F78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652838"/>
            <a:ext cx="3571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FEB9B9-8B80-6548-8B18-99F49643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763">
            <a:off x="3949700" y="4054475"/>
            <a:ext cx="923925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27C633A-761A-FA46-8DB5-9C70382F8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5" y="4848225"/>
            <a:ext cx="369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4D575D0-0EDF-DD47-9A9D-6DD7E3B93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2433638"/>
            <a:ext cx="350838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796A823-C53D-6C45-BF29-EB16FF36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8" y="2208213"/>
            <a:ext cx="893762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advTm="9424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32A386AE-7B0B-774A-A323-D1B72B7F7B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Priprema prezentacije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B5EC83-511F-014A-AF59-00422588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19459" name="Slide Number Placeholder 4">
            <a:extLst>
              <a:ext uri="{FF2B5EF4-FFF2-40B4-BE49-F238E27FC236}">
                <a16:creationId xmlns:a16="http://schemas.microsoft.com/office/drawing/2014/main" id="{9AE4FBAE-686A-0441-BE3B-BEACCEB339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E723EBEE-F8CF-1647-A9B1-CA3C23826536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16389" name="Content Placeholder 2">
            <a:extLst>
              <a:ext uri="{FF2B5EF4-FFF2-40B4-BE49-F238E27FC236}">
                <a16:creationId xmlns:a16="http://schemas.microsoft.com/office/drawing/2014/main" id="{56C3CA81-569F-A14C-B496-425828583E4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39750" y="908050"/>
            <a:ext cx="8604250" cy="5400675"/>
          </a:xfrm>
        </p:spPr>
        <p:txBody>
          <a:bodyPr/>
          <a:lstStyle/>
          <a:p>
            <a:r>
              <a:rPr lang="hr-HR" altLang="en-US" dirty="0"/>
              <a:t>Oblikujte prezentaciju vodeći računa o temeljnoj poruci koju trebate potkrijepiti dokazima. </a:t>
            </a:r>
          </a:p>
          <a:p>
            <a:r>
              <a:rPr lang="hr-HR" altLang="en-US" dirty="0"/>
              <a:t>Pripremite za početak scenarij koji će privući pozornost i uvesti u temu. </a:t>
            </a:r>
          </a:p>
          <a:p>
            <a:pPr lvl="1"/>
            <a:r>
              <a:rPr lang="hr-HR" altLang="en-US" dirty="0"/>
              <a:t>Budite kratki !!</a:t>
            </a:r>
          </a:p>
          <a:p>
            <a:r>
              <a:rPr lang="hr-HR" altLang="en-US" dirty="0"/>
              <a:t>Odredite osnovne ideje koje prezentirate radom i potkrijepite ih s prezentacijom rezultata, usporedbama i glavnim spoznajama. </a:t>
            </a:r>
          </a:p>
          <a:p>
            <a:r>
              <a:rPr lang="hr-HR" altLang="en-US" dirty="0"/>
              <a:t>U zaključku iznesite sažetak poruke i otvorena pitanja.</a:t>
            </a:r>
          </a:p>
          <a:p>
            <a:r>
              <a:rPr lang="hr-HR" altLang="en-US" dirty="0"/>
              <a:t>Za izradu kvalitetne prezentacije upotrijebite univerzalna pravila uporabe veličine fontova, sadržaja i boja.</a:t>
            </a:r>
          </a:p>
          <a:p>
            <a:r>
              <a:rPr lang="hr-HR" altLang="en-US" dirty="0"/>
              <a:t>Koristite 1-2 </a:t>
            </a:r>
            <a:r>
              <a:rPr lang="hr-HR" altLang="en-US" dirty="0" err="1"/>
              <a:t>slide</a:t>
            </a:r>
            <a:r>
              <a:rPr lang="hr-HR" altLang="en-US" dirty="0"/>
              <a:t>-a po minuti</a:t>
            </a:r>
          </a:p>
          <a:p>
            <a:r>
              <a:rPr lang="hr-HR" altLang="en-US" dirty="0"/>
              <a:t>Pišite natuknice, a izbjegavajte rečenice, kao u ovoj prezentaciji!!!!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5DD543A5-9FF3-F349-9843-521E364D7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/>
              <a:t>Prezentacija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BC8D57-F205-9E42-97A7-043247DD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hr-HR"/>
              <a:t>Uvod u umjetnu inteligenciju – Naslov teme i autor</a:t>
            </a:r>
          </a:p>
        </p:txBody>
      </p:sp>
      <p:sp>
        <p:nvSpPr>
          <p:cNvPr id="20483" name="Slide Number Placeholder 4">
            <a:extLst>
              <a:ext uri="{FF2B5EF4-FFF2-40B4-BE49-F238E27FC236}">
                <a16:creationId xmlns:a16="http://schemas.microsoft.com/office/drawing/2014/main" id="{A45C87FD-8206-7946-A9CB-853948DBD5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buClr>
                <a:srgbClr val="468296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B886B9DF-2A68-6C48-9092-9F421EEB5766}" type="slidenum">
              <a:rPr lang="en-US" altLang="en-HR" sz="11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r>
              <a:rPr lang="hr-HR" altLang="en-HR" sz="1100"/>
              <a:t>/11</a:t>
            </a:r>
            <a:endParaRPr lang="en-US" altLang="en-HR" sz="110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02892660-5EFD-DB4F-8958-FE7CE9AC8E44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39750" y="908050"/>
            <a:ext cx="8604250" cy="5545138"/>
          </a:xfrm>
        </p:spPr>
        <p:txBody>
          <a:bodyPr/>
          <a:lstStyle/>
          <a:p>
            <a:r>
              <a:rPr lang="hr-HR" altLang="en-US"/>
              <a:t>Uvježbajte prezentaciju</a:t>
            </a:r>
          </a:p>
          <a:p>
            <a:pPr lvl="1"/>
            <a:r>
              <a:rPr lang="hr-HR" altLang="en-US"/>
              <a:t>Mnogi ljudi smatraju izlaganje prezentacije najtežim dijelom postupka. </a:t>
            </a:r>
          </a:p>
          <a:p>
            <a:r>
              <a:rPr lang="hr-HR" altLang="en-US"/>
              <a:t>Treba upamtiti slijedeće: </a:t>
            </a:r>
          </a:p>
          <a:p>
            <a:pPr lvl="1"/>
            <a:r>
              <a:rPr lang="hr-HR" altLang="en-US"/>
              <a:t>Prezentaciji pristupite sa stručnog stajališta. </a:t>
            </a:r>
          </a:p>
          <a:p>
            <a:pPr lvl="1"/>
            <a:r>
              <a:rPr lang="hr-HR" altLang="en-US"/>
              <a:t>Iako možda imate tremu, ipak je to Vaš rad. Kod izlaganja budite razgovijetni i primjereno glasni s jasnim tonom.</a:t>
            </a:r>
          </a:p>
          <a:p>
            <a:pPr lvl="1"/>
            <a:r>
              <a:rPr lang="hr-HR" altLang="en-US"/>
              <a:t>Za naglasak važnih dijelova usporite i usredotočite se na važne točke. </a:t>
            </a:r>
          </a:p>
          <a:p>
            <a:pPr lvl="1"/>
            <a:r>
              <a:rPr lang="hr-HR" altLang="en-US"/>
              <a:t>Argumentirano diskutirajte s publikom i pripremite odgovore na pitanja. </a:t>
            </a:r>
          </a:p>
          <a:p>
            <a:pPr lvl="1"/>
            <a:r>
              <a:rPr lang="hr-HR" altLang="en-US"/>
              <a:t>Pokušajte nakon izlaganja dobiti povratne informacije i iskoristiti ih za poboljšanja budućih prezentacija i daljnja istraživanja. </a:t>
            </a:r>
          </a:p>
          <a:p>
            <a:endParaRPr lang="hr-H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.1|3.6|15.5|16.2|11.5|8.2"/>
</p:tagLst>
</file>

<file path=ppt/theme/theme1.xml><?xml version="1.0" encoding="utf-8"?>
<a:theme xmlns:a="http://schemas.openxmlformats.org/drawingml/2006/main" name="FER_ISIRZ">
  <a:themeElements>
    <a:clrScheme name="">
      <a:dk1>
        <a:srgbClr val="000000"/>
      </a:dk1>
      <a:lt1>
        <a:srgbClr val="FFFFFF"/>
      </a:lt1>
      <a:dk2>
        <a:srgbClr val="FF9933"/>
      </a:dk2>
      <a:lt2>
        <a:srgbClr val="919191"/>
      </a:lt2>
      <a:accent1>
        <a:srgbClr val="FC0128"/>
      </a:accent1>
      <a:accent2>
        <a:srgbClr val="000099"/>
      </a:accent2>
      <a:accent3>
        <a:srgbClr val="FFFFFF"/>
      </a:accent3>
      <a:accent4>
        <a:srgbClr val="000000"/>
      </a:accent4>
      <a:accent5>
        <a:srgbClr val="FDAAAC"/>
      </a:accent5>
      <a:accent6>
        <a:srgbClr val="00008A"/>
      </a:accent6>
      <a:hlink>
        <a:srgbClr val="00FFFF"/>
      </a:hlink>
      <a:folHlink>
        <a:srgbClr val="3399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AVParis01092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VParis01092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VParis01092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VParis01092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VParis01092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VParis01092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VParis01092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ISIRZ</Template>
  <TotalTime>0</TotalTime>
  <Words>1231</Words>
  <Application>Microsoft Office PowerPoint</Application>
  <PresentationFormat>On-screen Show (4:3)</PresentationFormat>
  <Paragraphs>160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Fira Sans Extra Condensed Mediu</vt:lpstr>
      <vt:lpstr>Franklin Gothic Medium</vt:lpstr>
      <vt:lpstr>Tahoma</vt:lpstr>
      <vt:lpstr>Times New Roman</vt:lpstr>
      <vt:lpstr>Wingdings</vt:lpstr>
      <vt:lpstr>FER_ISIRZ</vt:lpstr>
      <vt:lpstr>Priprema za projekt</vt:lpstr>
      <vt:lpstr>Seminar obuhvaća</vt:lpstr>
      <vt:lpstr>Organizacija pisanog seminara</vt:lpstr>
      <vt:lpstr>Naslov prezentacije</vt:lpstr>
      <vt:lpstr>Sadržaj</vt:lpstr>
      <vt:lpstr>Uvod i motivacija</vt:lpstr>
      <vt:lpstr>Prisjetimo se faza razvoja aplikacije?  Isto radimo i kod seminara!</vt:lpstr>
      <vt:lpstr>Priprema prezentacije</vt:lpstr>
      <vt:lpstr>Prezentacija</vt:lpstr>
      <vt:lpstr>Pitanja publike</vt:lpstr>
      <vt:lpstr>Sredstva prezentacije</vt:lpstr>
      <vt:lpstr>Procedura instalacije prezentacije</vt:lpstr>
      <vt:lpstr>Izbor predloška</vt:lpstr>
      <vt:lpstr>Primjer dijagrama</vt:lpstr>
      <vt:lpstr>Zaključak</vt:lpstr>
      <vt:lpstr>Literatura</vt:lpstr>
      <vt:lpstr>Dodatni materijali</vt:lpstr>
      <vt:lpstr>Dodatak A</vt:lpstr>
      <vt:lpstr>Dodatak B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Predložak seminarskog rada</dc:title>
  <dc:subject>Uvod u umjetnu inteligenciju</dc:subject>
  <dc:creator>.</dc:creator>
  <cp:keywords/>
  <dc:description/>
  <cp:lastModifiedBy>Tester</cp:lastModifiedBy>
  <cp:revision>240</cp:revision>
  <cp:lastPrinted>2009-12-12T12:43:16Z</cp:lastPrinted>
  <dcterms:created xsi:type="dcterms:W3CDTF">2007-04-02T13:24:48Z</dcterms:created>
  <dcterms:modified xsi:type="dcterms:W3CDTF">2021-12-01T14:02:26Z</dcterms:modified>
  <cp:category>presentation</cp:category>
</cp:coreProperties>
</file>